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35"/>
  </p:notesMasterIdLst>
  <p:sldIdLst>
    <p:sldId id="256" r:id="rId2"/>
    <p:sldId id="257" r:id="rId3"/>
    <p:sldId id="266" r:id="rId4"/>
    <p:sldId id="273" r:id="rId5"/>
    <p:sldId id="270" r:id="rId6"/>
    <p:sldId id="274" r:id="rId7"/>
    <p:sldId id="267" r:id="rId8"/>
    <p:sldId id="268" r:id="rId9"/>
    <p:sldId id="277" r:id="rId10"/>
    <p:sldId id="272" r:id="rId11"/>
    <p:sldId id="279" r:id="rId12"/>
    <p:sldId id="275" r:id="rId13"/>
    <p:sldId id="276" r:id="rId14"/>
    <p:sldId id="260" r:id="rId15"/>
    <p:sldId id="284" r:id="rId16"/>
    <p:sldId id="299" r:id="rId17"/>
    <p:sldId id="302" r:id="rId18"/>
    <p:sldId id="285" r:id="rId19"/>
    <p:sldId id="286" r:id="rId20"/>
    <p:sldId id="280" r:id="rId21"/>
    <p:sldId id="300" r:id="rId22"/>
    <p:sldId id="291" r:id="rId23"/>
    <p:sldId id="295" r:id="rId24"/>
    <p:sldId id="259" r:id="rId25"/>
    <p:sldId id="261" r:id="rId26"/>
    <p:sldId id="304" r:id="rId27"/>
    <p:sldId id="301" r:id="rId28"/>
    <p:sldId id="303" r:id="rId29"/>
    <p:sldId id="297" r:id="rId30"/>
    <p:sldId id="262" r:id="rId31"/>
    <p:sldId id="306" r:id="rId32"/>
    <p:sldId id="305" r:id="rId33"/>
    <p:sldId id="29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78" autoAdjust="0"/>
    <p:restoredTop sz="94660"/>
  </p:normalViewPr>
  <p:slideViewPr>
    <p:cSldViewPr snapToGrid="0">
      <p:cViewPr varScale="1">
        <p:scale>
          <a:sx n="53" d="100"/>
          <a:sy n="53" d="100"/>
        </p:scale>
        <p:origin x="192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31702-CF81-43A5-B876-67FD66045904}" type="doc">
      <dgm:prSet loTypeId="urn:microsoft.com/office/officeart/2005/8/layout/hierarchy3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7319C62-03AB-4D0D-829C-EFB56C0F2DC9}">
      <dgm:prSet/>
      <dgm:spPr/>
      <dgm:t>
        <a:bodyPr/>
        <a:lstStyle/>
        <a:p>
          <a:r>
            <a:rPr lang="en-US"/>
            <a:t>Datasets are growing in complexity and size</a:t>
          </a:r>
        </a:p>
      </dgm:t>
    </dgm:pt>
    <dgm:pt modelId="{3656FCB6-17A3-46F5-BE1C-D6C39D02D1FF}" type="parTrans" cxnId="{62E189D6-4BFB-4B18-98F3-A85F99836385}">
      <dgm:prSet/>
      <dgm:spPr/>
      <dgm:t>
        <a:bodyPr/>
        <a:lstStyle/>
        <a:p>
          <a:endParaRPr lang="en-US"/>
        </a:p>
      </dgm:t>
    </dgm:pt>
    <dgm:pt modelId="{0B027E6C-2D7C-4C07-9355-8CEF1A86B3CB}" type="sibTrans" cxnId="{62E189D6-4BFB-4B18-98F3-A85F99836385}">
      <dgm:prSet/>
      <dgm:spPr/>
      <dgm:t>
        <a:bodyPr/>
        <a:lstStyle/>
        <a:p>
          <a:endParaRPr lang="en-US"/>
        </a:p>
      </dgm:t>
    </dgm:pt>
    <dgm:pt modelId="{11F29E58-B2E6-490D-A4DC-03F66B6B288C}">
      <dgm:prSet/>
      <dgm:spPr/>
      <dgm:t>
        <a:bodyPr/>
        <a:lstStyle/>
        <a:p>
          <a:r>
            <a:rPr lang="en-US"/>
            <a:t>No way to analyze a combination of text and image data</a:t>
          </a:r>
        </a:p>
      </dgm:t>
    </dgm:pt>
    <dgm:pt modelId="{B6CCE6D2-C480-4540-9805-C4AD7AD1FA29}" type="parTrans" cxnId="{A8E93D82-C313-40A8-A4AF-5EDE82130BED}">
      <dgm:prSet/>
      <dgm:spPr/>
      <dgm:t>
        <a:bodyPr/>
        <a:lstStyle/>
        <a:p>
          <a:endParaRPr lang="en-US"/>
        </a:p>
      </dgm:t>
    </dgm:pt>
    <dgm:pt modelId="{80B7E283-58E3-421A-B24B-F4006BCDF074}" type="sibTrans" cxnId="{A8E93D82-C313-40A8-A4AF-5EDE82130BED}">
      <dgm:prSet/>
      <dgm:spPr/>
      <dgm:t>
        <a:bodyPr/>
        <a:lstStyle/>
        <a:p>
          <a:endParaRPr lang="en-US"/>
        </a:p>
      </dgm:t>
    </dgm:pt>
    <dgm:pt modelId="{9376C950-3951-1443-ADCA-8EC8014E276E}" type="pres">
      <dgm:prSet presAssocID="{82F31702-CF81-43A5-B876-67FD6604590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7C261-CBC8-8440-859D-08B9E07E2219}" type="pres">
      <dgm:prSet presAssocID="{E7319C62-03AB-4D0D-829C-EFB56C0F2DC9}" presName="root" presStyleCnt="0"/>
      <dgm:spPr/>
    </dgm:pt>
    <dgm:pt modelId="{BC94C7A8-3D03-0F4D-9542-DF5D55354767}" type="pres">
      <dgm:prSet presAssocID="{E7319C62-03AB-4D0D-829C-EFB56C0F2DC9}" presName="rootComposite" presStyleCnt="0"/>
      <dgm:spPr/>
    </dgm:pt>
    <dgm:pt modelId="{962167A7-6A85-E841-B7F8-53C3CCCC8BAE}" type="pres">
      <dgm:prSet presAssocID="{E7319C62-03AB-4D0D-829C-EFB56C0F2DC9}" presName="rootText" presStyleLbl="node1" presStyleIdx="0" presStyleCnt="2"/>
      <dgm:spPr/>
    </dgm:pt>
    <dgm:pt modelId="{2EE833EC-4670-EC4B-B0E0-CC406C348FEB}" type="pres">
      <dgm:prSet presAssocID="{E7319C62-03AB-4D0D-829C-EFB56C0F2DC9}" presName="rootConnector" presStyleLbl="node1" presStyleIdx="0" presStyleCnt="2"/>
      <dgm:spPr/>
    </dgm:pt>
    <dgm:pt modelId="{C1C27F1A-08AF-1B4A-96B2-5E1154EEB99D}" type="pres">
      <dgm:prSet presAssocID="{E7319C62-03AB-4D0D-829C-EFB56C0F2DC9}" presName="childShape" presStyleCnt="0"/>
      <dgm:spPr/>
    </dgm:pt>
    <dgm:pt modelId="{B5FA8762-E15E-1A49-B218-AEAD0A9DF5C6}" type="pres">
      <dgm:prSet presAssocID="{11F29E58-B2E6-490D-A4DC-03F66B6B288C}" presName="root" presStyleCnt="0"/>
      <dgm:spPr/>
    </dgm:pt>
    <dgm:pt modelId="{A02D2D60-269F-6941-BEDE-52F8E4A4E379}" type="pres">
      <dgm:prSet presAssocID="{11F29E58-B2E6-490D-A4DC-03F66B6B288C}" presName="rootComposite" presStyleCnt="0"/>
      <dgm:spPr/>
    </dgm:pt>
    <dgm:pt modelId="{0DADD868-E35A-DA49-9E4F-3FC3502D791F}" type="pres">
      <dgm:prSet presAssocID="{11F29E58-B2E6-490D-A4DC-03F66B6B288C}" presName="rootText" presStyleLbl="node1" presStyleIdx="1" presStyleCnt="2"/>
      <dgm:spPr/>
    </dgm:pt>
    <dgm:pt modelId="{0203EDCD-B92A-1246-B0CE-91A1B6011A6C}" type="pres">
      <dgm:prSet presAssocID="{11F29E58-B2E6-490D-A4DC-03F66B6B288C}" presName="rootConnector" presStyleLbl="node1" presStyleIdx="1" presStyleCnt="2"/>
      <dgm:spPr/>
    </dgm:pt>
    <dgm:pt modelId="{98238856-7724-514A-8678-0EC32750DD5F}" type="pres">
      <dgm:prSet presAssocID="{11F29E58-B2E6-490D-A4DC-03F66B6B288C}" presName="childShape" presStyleCnt="0"/>
      <dgm:spPr/>
    </dgm:pt>
  </dgm:ptLst>
  <dgm:cxnLst>
    <dgm:cxn modelId="{0842D100-8EEC-DF41-BCAA-605257064861}" type="presOf" srcId="{11F29E58-B2E6-490D-A4DC-03F66B6B288C}" destId="{0203EDCD-B92A-1246-B0CE-91A1B6011A6C}" srcOrd="1" destOrd="0" presId="urn:microsoft.com/office/officeart/2005/8/layout/hierarchy3"/>
    <dgm:cxn modelId="{9D95C106-F90A-8142-ADCE-9D36EA9BBA7B}" type="presOf" srcId="{E7319C62-03AB-4D0D-829C-EFB56C0F2DC9}" destId="{962167A7-6A85-E841-B7F8-53C3CCCC8BAE}" srcOrd="0" destOrd="0" presId="urn:microsoft.com/office/officeart/2005/8/layout/hierarchy3"/>
    <dgm:cxn modelId="{A8E93D82-C313-40A8-A4AF-5EDE82130BED}" srcId="{82F31702-CF81-43A5-B876-67FD66045904}" destId="{11F29E58-B2E6-490D-A4DC-03F66B6B288C}" srcOrd="1" destOrd="0" parTransId="{B6CCE6D2-C480-4540-9805-C4AD7AD1FA29}" sibTransId="{80B7E283-58E3-421A-B24B-F4006BCDF074}"/>
    <dgm:cxn modelId="{DF591496-0716-434F-A541-27C732F11FAD}" type="presOf" srcId="{11F29E58-B2E6-490D-A4DC-03F66B6B288C}" destId="{0DADD868-E35A-DA49-9E4F-3FC3502D791F}" srcOrd="0" destOrd="0" presId="urn:microsoft.com/office/officeart/2005/8/layout/hierarchy3"/>
    <dgm:cxn modelId="{3FF87496-4E5C-8148-BCB9-9412611D38E0}" type="presOf" srcId="{82F31702-CF81-43A5-B876-67FD66045904}" destId="{9376C950-3951-1443-ADCA-8EC8014E276E}" srcOrd="0" destOrd="0" presId="urn:microsoft.com/office/officeart/2005/8/layout/hierarchy3"/>
    <dgm:cxn modelId="{EFFBD6CE-451A-C844-9B0F-EDDFD0A6EC51}" type="presOf" srcId="{E7319C62-03AB-4D0D-829C-EFB56C0F2DC9}" destId="{2EE833EC-4670-EC4B-B0E0-CC406C348FEB}" srcOrd="1" destOrd="0" presId="urn:microsoft.com/office/officeart/2005/8/layout/hierarchy3"/>
    <dgm:cxn modelId="{62E189D6-4BFB-4B18-98F3-A85F99836385}" srcId="{82F31702-CF81-43A5-B876-67FD66045904}" destId="{E7319C62-03AB-4D0D-829C-EFB56C0F2DC9}" srcOrd="0" destOrd="0" parTransId="{3656FCB6-17A3-46F5-BE1C-D6C39D02D1FF}" sibTransId="{0B027E6C-2D7C-4C07-9355-8CEF1A86B3CB}"/>
    <dgm:cxn modelId="{D18A34ED-3CDB-8A48-8420-09BD11EEEB2C}" type="presParOf" srcId="{9376C950-3951-1443-ADCA-8EC8014E276E}" destId="{1557C261-CBC8-8440-859D-08B9E07E2219}" srcOrd="0" destOrd="0" presId="urn:microsoft.com/office/officeart/2005/8/layout/hierarchy3"/>
    <dgm:cxn modelId="{474F1751-6E48-AA41-8F8C-A7FAC70BB589}" type="presParOf" srcId="{1557C261-CBC8-8440-859D-08B9E07E2219}" destId="{BC94C7A8-3D03-0F4D-9542-DF5D55354767}" srcOrd="0" destOrd="0" presId="urn:microsoft.com/office/officeart/2005/8/layout/hierarchy3"/>
    <dgm:cxn modelId="{8430D5D0-574C-4742-BFCA-A976EDC6BD1D}" type="presParOf" srcId="{BC94C7A8-3D03-0F4D-9542-DF5D55354767}" destId="{962167A7-6A85-E841-B7F8-53C3CCCC8BAE}" srcOrd="0" destOrd="0" presId="urn:microsoft.com/office/officeart/2005/8/layout/hierarchy3"/>
    <dgm:cxn modelId="{0DD33BD9-09CB-F141-9C76-419BBE83E7A5}" type="presParOf" srcId="{BC94C7A8-3D03-0F4D-9542-DF5D55354767}" destId="{2EE833EC-4670-EC4B-B0E0-CC406C348FEB}" srcOrd="1" destOrd="0" presId="urn:microsoft.com/office/officeart/2005/8/layout/hierarchy3"/>
    <dgm:cxn modelId="{9245A620-4907-404B-8495-99E818351BBC}" type="presParOf" srcId="{1557C261-CBC8-8440-859D-08B9E07E2219}" destId="{C1C27F1A-08AF-1B4A-96B2-5E1154EEB99D}" srcOrd="1" destOrd="0" presId="urn:microsoft.com/office/officeart/2005/8/layout/hierarchy3"/>
    <dgm:cxn modelId="{5CF2816C-29AC-7448-8922-2FDFA23AA399}" type="presParOf" srcId="{9376C950-3951-1443-ADCA-8EC8014E276E}" destId="{B5FA8762-E15E-1A49-B218-AEAD0A9DF5C6}" srcOrd="1" destOrd="0" presId="urn:microsoft.com/office/officeart/2005/8/layout/hierarchy3"/>
    <dgm:cxn modelId="{128FA6CC-62AE-9740-968F-2096E93A86CB}" type="presParOf" srcId="{B5FA8762-E15E-1A49-B218-AEAD0A9DF5C6}" destId="{A02D2D60-269F-6941-BEDE-52F8E4A4E379}" srcOrd="0" destOrd="0" presId="urn:microsoft.com/office/officeart/2005/8/layout/hierarchy3"/>
    <dgm:cxn modelId="{D932B837-BC4A-E340-8FDC-F427DD48E84A}" type="presParOf" srcId="{A02D2D60-269F-6941-BEDE-52F8E4A4E379}" destId="{0DADD868-E35A-DA49-9E4F-3FC3502D791F}" srcOrd="0" destOrd="0" presId="urn:microsoft.com/office/officeart/2005/8/layout/hierarchy3"/>
    <dgm:cxn modelId="{6A1B013A-3C75-184B-9AD0-02F8E5ED9CF5}" type="presParOf" srcId="{A02D2D60-269F-6941-BEDE-52F8E4A4E379}" destId="{0203EDCD-B92A-1246-B0CE-91A1B6011A6C}" srcOrd="1" destOrd="0" presId="urn:microsoft.com/office/officeart/2005/8/layout/hierarchy3"/>
    <dgm:cxn modelId="{339F0581-F0C5-AD4A-BD05-F32F060B3C3F}" type="presParOf" srcId="{B5FA8762-E15E-1A49-B218-AEAD0A9DF5C6}" destId="{98238856-7724-514A-8678-0EC32750DD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6D3D7-FD14-40E2-BC7E-FB0BEAD57998}" type="doc">
      <dgm:prSet loTypeId="urn:microsoft.com/office/officeart/2005/8/layout/chevron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ED1D6B-B8F1-494E-9789-6151D4D9604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891FBBE9-C8D3-4576-A784-59AE8F84B162}" type="parTrans" cxnId="{97E547A4-6DB9-495F-8D58-A9A8D174EDCB}">
      <dgm:prSet/>
      <dgm:spPr/>
      <dgm:t>
        <a:bodyPr/>
        <a:lstStyle/>
        <a:p>
          <a:endParaRPr lang="en-US"/>
        </a:p>
      </dgm:t>
    </dgm:pt>
    <dgm:pt modelId="{DA896905-1883-42A0-91A0-FA71A928B67B}" type="sibTrans" cxnId="{97E547A4-6DB9-495F-8D58-A9A8D174EDCB}">
      <dgm:prSet/>
      <dgm:spPr/>
      <dgm:t>
        <a:bodyPr/>
        <a:lstStyle/>
        <a:p>
          <a:endParaRPr lang="en-US"/>
        </a:p>
      </dgm:t>
    </dgm:pt>
    <dgm:pt modelId="{A0FE9EF6-0CDD-44C8-8624-42DBC8315E2B}">
      <dgm:prSet/>
      <dgm:spPr/>
      <dgm:t>
        <a:bodyPr/>
        <a:lstStyle/>
        <a:p>
          <a:r>
            <a:rPr lang="en-US"/>
            <a:t>How single data types are analyzed</a:t>
          </a:r>
        </a:p>
      </dgm:t>
    </dgm:pt>
    <dgm:pt modelId="{836D57D3-2174-43BA-986E-BFB5B793139F}" type="parTrans" cxnId="{541EF347-2A7F-4033-85AC-DE5ADF5932F7}">
      <dgm:prSet/>
      <dgm:spPr/>
      <dgm:t>
        <a:bodyPr/>
        <a:lstStyle/>
        <a:p>
          <a:endParaRPr lang="en-US"/>
        </a:p>
      </dgm:t>
    </dgm:pt>
    <dgm:pt modelId="{00FF0298-76B5-4CCB-85B6-8DFDB0E20886}" type="sibTrans" cxnId="{541EF347-2A7F-4033-85AC-DE5ADF5932F7}">
      <dgm:prSet/>
      <dgm:spPr/>
      <dgm:t>
        <a:bodyPr/>
        <a:lstStyle/>
        <a:p>
          <a:endParaRPr lang="en-US"/>
        </a:p>
      </dgm:t>
    </dgm:pt>
    <dgm:pt modelId="{67D08A66-EDE8-48B4-81A4-95CC5801E397}">
      <dgm:prSet/>
      <dgm:spPr/>
      <dgm:t>
        <a:bodyPr/>
        <a:lstStyle/>
        <a:p>
          <a:r>
            <a:rPr lang="en-US" dirty="0"/>
            <a:t>2</a:t>
          </a:r>
        </a:p>
      </dgm:t>
    </dgm:pt>
    <dgm:pt modelId="{FAFE95C1-8A06-4103-AA4D-504015211143}" type="parTrans" cxnId="{749B6A8F-879B-4FD5-960D-8F389F1E7BAD}">
      <dgm:prSet/>
      <dgm:spPr/>
      <dgm:t>
        <a:bodyPr/>
        <a:lstStyle/>
        <a:p>
          <a:endParaRPr lang="en-US"/>
        </a:p>
      </dgm:t>
    </dgm:pt>
    <dgm:pt modelId="{B8FCA62F-6C37-4920-8329-25FAEC0CBE73}" type="sibTrans" cxnId="{749B6A8F-879B-4FD5-960D-8F389F1E7BAD}">
      <dgm:prSet/>
      <dgm:spPr/>
      <dgm:t>
        <a:bodyPr/>
        <a:lstStyle/>
        <a:p>
          <a:endParaRPr lang="en-US"/>
        </a:p>
      </dgm:t>
    </dgm:pt>
    <dgm:pt modelId="{0CA6D1ED-1F3C-4EA5-9D20-2D5DF95ED961}">
      <dgm:prSet/>
      <dgm:spPr/>
      <dgm:t>
        <a:bodyPr/>
        <a:lstStyle/>
        <a:p>
          <a:r>
            <a:rPr lang="en-US"/>
            <a:t>Research translating between data types</a:t>
          </a:r>
        </a:p>
      </dgm:t>
    </dgm:pt>
    <dgm:pt modelId="{DBFE2D0E-8B67-4D04-8343-5ADE0BE42B08}" type="parTrans" cxnId="{EA0D461E-92A8-49A5-9E2C-791BD1CAF0A0}">
      <dgm:prSet/>
      <dgm:spPr/>
      <dgm:t>
        <a:bodyPr/>
        <a:lstStyle/>
        <a:p>
          <a:endParaRPr lang="en-US"/>
        </a:p>
      </dgm:t>
    </dgm:pt>
    <dgm:pt modelId="{2C3199EB-070B-4E05-B106-36C2AE0B2070}" type="sibTrans" cxnId="{EA0D461E-92A8-49A5-9E2C-791BD1CAF0A0}">
      <dgm:prSet/>
      <dgm:spPr/>
      <dgm:t>
        <a:bodyPr/>
        <a:lstStyle/>
        <a:p>
          <a:endParaRPr lang="en-US"/>
        </a:p>
      </dgm:t>
    </dgm:pt>
    <dgm:pt modelId="{0AB81EA1-41E8-4111-83BB-5273D26CE960}">
      <dgm:prSet/>
      <dgm:spPr/>
      <dgm:t>
        <a:bodyPr/>
        <a:lstStyle/>
        <a:p>
          <a:r>
            <a:rPr lang="en-US" dirty="0"/>
            <a:t>3</a:t>
          </a:r>
        </a:p>
      </dgm:t>
    </dgm:pt>
    <dgm:pt modelId="{69E511AF-F9E6-49FF-9ADC-BCC67888CFA7}" type="parTrans" cxnId="{059EB34C-90B7-4455-A4E8-19829B53E613}">
      <dgm:prSet/>
      <dgm:spPr/>
      <dgm:t>
        <a:bodyPr/>
        <a:lstStyle/>
        <a:p>
          <a:endParaRPr lang="en-US"/>
        </a:p>
      </dgm:t>
    </dgm:pt>
    <dgm:pt modelId="{63414205-5F39-4238-B66A-A10971C851C5}" type="sibTrans" cxnId="{059EB34C-90B7-4455-A4E8-19829B53E613}">
      <dgm:prSet/>
      <dgm:spPr/>
      <dgm:t>
        <a:bodyPr/>
        <a:lstStyle/>
        <a:p>
          <a:endParaRPr lang="en-US"/>
        </a:p>
      </dgm:t>
    </dgm:pt>
    <dgm:pt modelId="{58F53F3A-BA3B-4873-839E-BAC859214E72}">
      <dgm:prSet/>
      <dgm:spPr/>
      <dgm:t>
        <a:bodyPr/>
        <a:lstStyle/>
        <a:p>
          <a:r>
            <a:rPr lang="en-US"/>
            <a:t>Research modeling multiple data types</a:t>
          </a:r>
        </a:p>
      </dgm:t>
    </dgm:pt>
    <dgm:pt modelId="{2ACB900E-4F5F-49F6-BC27-4EE909B503E9}" type="parTrans" cxnId="{90A43E71-92D9-4714-A2B1-297117CC5DB6}">
      <dgm:prSet/>
      <dgm:spPr/>
      <dgm:t>
        <a:bodyPr/>
        <a:lstStyle/>
        <a:p>
          <a:endParaRPr lang="en-US"/>
        </a:p>
      </dgm:t>
    </dgm:pt>
    <dgm:pt modelId="{AA082F30-AA8A-4E67-8059-4DFBC2F68600}" type="sibTrans" cxnId="{90A43E71-92D9-4714-A2B1-297117CC5DB6}">
      <dgm:prSet/>
      <dgm:spPr/>
      <dgm:t>
        <a:bodyPr/>
        <a:lstStyle/>
        <a:p>
          <a:endParaRPr lang="en-US"/>
        </a:p>
      </dgm:t>
    </dgm:pt>
    <dgm:pt modelId="{347B10DD-3851-F345-9E81-49D436E7A629}" type="pres">
      <dgm:prSet presAssocID="{C6F6D3D7-FD14-40E2-BC7E-FB0BEAD57998}" presName="linearFlow" presStyleCnt="0">
        <dgm:presLayoutVars>
          <dgm:dir/>
          <dgm:animLvl val="lvl"/>
          <dgm:resizeHandles val="exact"/>
        </dgm:presLayoutVars>
      </dgm:prSet>
      <dgm:spPr/>
    </dgm:pt>
    <dgm:pt modelId="{0E36C531-68BB-0B4E-B301-2785C50B3839}" type="pres">
      <dgm:prSet presAssocID="{74ED1D6B-B8F1-494E-9789-6151D4D96049}" presName="composite" presStyleCnt="0"/>
      <dgm:spPr/>
    </dgm:pt>
    <dgm:pt modelId="{AAA5BFDD-7F81-6B45-82F0-3170C98A0DC8}" type="pres">
      <dgm:prSet presAssocID="{74ED1D6B-B8F1-494E-9789-6151D4D9604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482B092-067E-E644-8640-8ECF4DEA99FF}" type="pres">
      <dgm:prSet presAssocID="{74ED1D6B-B8F1-494E-9789-6151D4D96049}" presName="descendantText" presStyleLbl="alignAcc1" presStyleIdx="0" presStyleCnt="3">
        <dgm:presLayoutVars>
          <dgm:bulletEnabled val="1"/>
        </dgm:presLayoutVars>
      </dgm:prSet>
      <dgm:spPr/>
    </dgm:pt>
    <dgm:pt modelId="{492B5372-D3CF-0048-948A-70C7CB7F5D1B}" type="pres">
      <dgm:prSet presAssocID="{DA896905-1883-42A0-91A0-FA71A928B67B}" presName="sp" presStyleCnt="0"/>
      <dgm:spPr/>
    </dgm:pt>
    <dgm:pt modelId="{3EACB1C3-C378-2E40-BAA3-E6C2D3263ECE}" type="pres">
      <dgm:prSet presAssocID="{67D08A66-EDE8-48B4-81A4-95CC5801E397}" presName="composite" presStyleCnt="0"/>
      <dgm:spPr/>
    </dgm:pt>
    <dgm:pt modelId="{2788800C-D9EC-6F45-BC48-141A2D6574BD}" type="pres">
      <dgm:prSet presAssocID="{67D08A66-EDE8-48B4-81A4-95CC5801E39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F2C72A6-6411-FA43-A403-3AB01C5FD530}" type="pres">
      <dgm:prSet presAssocID="{67D08A66-EDE8-48B4-81A4-95CC5801E397}" presName="descendantText" presStyleLbl="alignAcc1" presStyleIdx="1" presStyleCnt="3">
        <dgm:presLayoutVars>
          <dgm:bulletEnabled val="1"/>
        </dgm:presLayoutVars>
      </dgm:prSet>
      <dgm:spPr/>
    </dgm:pt>
    <dgm:pt modelId="{72611588-16D3-9D4B-991F-726629B391CC}" type="pres">
      <dgm:prSet presAssocID="{B8FCA62F-6C37-4920-8329-25FAEC0CBE73}" presName="sp" presStyleCnt="0"/>
      <dgm:spPr/>
    </dgm:pt>
    <dgm:pt modelId="{9A7B64AC-91D3-E249-BF28-DBC18E1F827B}" type="pres">
      <dgm:prSet presAssocID="{0AB81EA1-41E8-4111-83BB-5273D26CE960}" presName="composite" presStyleCnt="0"/>
      <dgm:spPr/>
    </dgm:pt>
    <dgm:pt modelId="{84D0CC36-E1BC-E441-B647-6F9197E820F0}" type="pres">
      <dgm:prSet presAssocID="{0AB81EA1-41E8-4111-83BB-5273D26CE96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D8CB4D4-ED7A-C041-A789-A2E7024B9959}" type="pres">
      <dgm:prSet presAssocID="{0AB81EA1-41E8-4111-83BB-5273D26CE96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802F506-D208-864F-B5DC-B607731B098D}" type="presOf" srcId="{0CA6D1ED-1F3C-4EA5-9D20-2D5DF95ED961}" destId="{6F2C72A6-6411-FA43-A403-3AB01C5FD530}" srcOrd="0" destOrd="0" presId="urn:microsoft.com/office/officeart/2005/8/layout/chevron2"/>
    <dgm:cxn modelId="{12506F19-D311-1546-A6DB-B17A34A3D35D}" type="presOf" srcId="{A0FE9EF6-0CDD-44C8-8624-42DBC8315E2B}" destId="{5482B092-067E-E644-8640-8ECF4DEA99FF}" srcOrd="0" destOrd="0" presId="urn:microsoft.com/office/officeart/2005/8/layout/chevron2"/>
    <dgm:cxn modelId="{EA0D461E-92A8-49A5-9E2C-791BD1CAF0A0}" srcId="{67D08A66-EDE8-48B4-81A4-95CC5801E397}" destId="{0CA6D1ED-1F3C-4EA5-9D20-2D5DF95ED961}" srcOrd="0" destOrd="0" parTransId="{DBFE2D0E-8B67-4D04-8343-5ADE0BE42B08}" sibTransId="{2C3199EB-070B-4E05-B106-36C2AE0B2070}"/>
    <dgm:cxn modelId="{ED119A45-D387-7745-8D60-9B60D140436A}" type="presOf" srcId="{C6F6D3D7-FD14-40E2-BC7E-FB0BEAD57998}" destId="{347B10DD-3851-F345-9E81-49D436E7A629}" srcOrd="0" destOrd="0" presId="urn:microsoft.com/office/officeart/2005/8/layout/chevron2"/>
    <dgm:cxn modelId="{541EF347-2A7F-4033-85AC-DE5ADF5932F7}" srcId="{74ED1D6B-B8F1-494E-9789-6151D4D96049}" destId="{A0FE9EF6-0CDD-44C8-8624-42DBC8315E2B}" srcOrd="0" destOrd="0" parTransId="{836D57D3-2174-43BA-986E-BFB5B793139F}" sibTransId="{00FF0298-76B5-4CCB-85B6-8DFDB0E20886}"/>
    <dgm:cxn modelId="{059EB34C-90B7-4455-A4E8-19829B53E613}" srcId="{C6F6D3D7-FD14-40E2-BC7E-FB0BEAD57998}" destId="{0AB81EA1-41E8-4111-83BB-5273D26CE960}" srcOrd="2" destOrd="0" parTransId="{69E511AF-F9E6-49FF-9ADC-BCC67888CFA7}" sibTransId="{63414205-5F39-4238-B66A-A10971C851C5}"/>
    <dgm:cxn modelId="{90A43E71-92D9-4714-A2B1-297117CC5DB6}" srcId="{0AB81EA1-41E8-4111-83BB-5273D26CE960}" destId="{58F53F3A-BA3B-4873-839E-BAC859214E72}" srcOrd="0" destOrd="0" parTransId="{2ACB900E-4F5F-49F6-BC27-4EE909B503E9}" sibTransId="{AA082F30-AA8A-4E67-8059-4DFBC2F68600}"/>
    <dgm:cxn modelId="{749B6A8F-879B-4FD5-960D-8F389F1E7BAD}" srcId="{C6F6D3D7-FD14-40E2-BC7E-FB0BEAD57998}" destId="{67D08A66-EDE8-48B4-81A4-95CC5801E397}" srcOrd="1" destOrd="0" parTransId="{FAFE95C1-8A06-4103-AA4D-504015211143}" sibTransId="{B8FCA62F-6C37-4920-8329-25FAEC0CBE73}"/>
    <dgm:cxn modelId="{5BD522A4-7B2E-7148-8E8B-FAC74E08F820}" type="presOf" srcId="{58F53F3A-BA3B-4873-839E-BAC859214E72}" destId="{0D8CB4D4-ED7A-C041-A789-A2E7024B9959}" srcOrd="0" destOrd="0" presId="urn:microsoft.com/office/officeart/2005/8/layout/chevron2"/>
    <dgm:cxn modelId="{97E547A4-6DB9-495F-8D58-A9A8D174EDCB}" srcId="{C6F6D3D7-FD14-40E2-BC7E-FB0BEAD57998}" destId="{74ED1D6B-B8F1-494E-9789-6151D4D96049}" srcOrd="0" destOrd="0" parTransId="{891FBBE9-C8D3-4576-A784-59AE8F84B162}" sibTransId="{DA896905-1883-42A0-91A0-FA71A928B67B}"/>
    <dgm:cxn modelId="{D200ABC8-2CC1-444A-B45C-9A2072BED82F}" type="presOf" srcId="{74ED1D6B-B8F1-494E-9789-6151D4D96049}" destId="{AAA5BFDD-7F81-6B45-82F0-3170C98A0DC8}" srcOrd="0" destOrd="0" presId="urn:microsoft.com/office/officeart/2005/8/layout/chevron2"/>
    <dgm:cxn modelId="{5D95FADD-AF82-C14A-8E0D-9D856C64A59D}" type="presOf" srcId="{67D08A66-EDE8-48B4-81A4-95CC5801E397}" destId="{2788800C-D9EC-6F45-BC48-141A2D6574BD}" srcOrd="0" destOrd="0" presId="urn:microsoft.com/office/officeart/2005/8/layout/chevron2"/>
    <dgm:cxn modelId="{D4752DF5-E948-9547-8D4A-ECC64A1FAE49}" type="presOf" srcId="{0AB81EA1-41E8-4111-83BB-5273D26CE960}" destId="{84D0CC36-E1BC-E441-B647-6F9197E820F0}" srcOrd="0" destOrd="0" presId="urn:microsoft.com/office/officeart/2005/8/layout/chevron2"/>
    <dgm:cxn modelId="{DA234D29-24E7-5D4F-8C54-AA250297EFC8}" type="presParOf" srcId="{347B10DD-3851-F345-9E81-49D436E7A629}" destId="{0E36C531-68BB-0B4E-B301-2785C50B3839}" srcOrd="0" destOrd="0" presId="urn:microsoft.com/office/officeart/2005/8/layout/chevron2"/>
    <dgm:cxn modelId="{7FB6E31D-4C74-2D45-A4B2-425F5C1CA8EA}" type="presParOf" srcId="{0E36C531-68BB-0B4E-B301-2785C50B3839}" destId="{AAA5BFDD-7F81-6B45-82F0-3170C98A0DC8}" srcOrd="0" destOrd="0" presId="urn:microsoft.com/office/officeart/2005/8/layout/chevron2"/>
    <dgm:cxn modelId="{E8D1AF17-B123-1B45-BE93-4DDB200BCF43}" type="presParOf" srcId="{0E36C531-68BB-0B4E-B301-2785C50B3839}" destId="{5482B092-067E-E644-8640-8ECF4DEA99FF}" srcOrd="1" destOrd="0" presId="urn:microsoft.com/office/officeart/2005/8/layout/chevron2"/>
    <dgm:cxn modelId="{D9573A7A-AAE3-2141-B961-9065DC77FCF1}" type="presParOf" srcId="{347B10DD-3851-F345-9E81-49D436E7A629}" destId="{492B5372-D3CF-0048-948A-70C7CB7F5D1B}" srcOrd="1" destOrd="0" presId="urn:microsoft.com/office/officeart/2005/8/layout/chevron2"/>
    <dgm:cxn modelId="{85286016-8719-6C4B-9F31-CCF5CB387DDE}" type="presParOf" srcId="{347B10DD-3851-F345-9E81-49D436E7A629}" destId="{3EACB1C3-C378-2E40-BAA3-E6C2D3263ECE}" srcOrd="2" destOrd="0" presId="urn:microsoft.com/office/officeart/2005/8/layout/chevron2"/>
    <dgm:cxn modelId="{D00F40D5-EDBC-3940-B489-43D46C4FDE12}" type="presParOf" srcId="{3EACB1C3-C378-2E40-BAA3-E6C2D3263ECE}" destId="{2788800C-D9EC-6F45-BC48-141A2D6574BD}" srcOrd="0" destOrd="0" presId="urn:microsoft.com/office/officeart/2005/8/layout/chevron2"/>
    <dgm:cxn modelId="{49D84148-7F46-744C-B22E-60A0EAF2BF09}" type="presParOf" srcId="{3EACB1C3-C378-2E40-BAA3-E6C2D3263ECE}" destId="{6F2C72A6-6411-FA43-A403-3AB01C5FD530}" srcOrd="1" destOrd="0" presId="urn:microsoft.com/office/officeart/2005/8/layout/chevron2"/>
    <dgm:cxn modelId="{972C1918-D3DF-5248-B84E-438594374C9A}" type="presParOf" srcId="{347B10DD-3851-F345-9E81-49D436E7A629}" destId="{72611588-16D3-9D4B-991F-726629B391CC}" srcOrd="3" destOrd="0" presId="urn:microsoft.com/office/officeart/2005/8/layout/chevron2"/>
    <dgm:cxn modelId="{66F1B93E-6806-8645-BCAC-F4EA28E67723}" type="presParOf" srcId="{347B10DD-3851-F345-9E81-49D436E7A629}" destId="{9A7B64AC-91D3-E249-BF28-DBC18E1F827B}" srcOrd="4" destOrd="0" presId="urn:microsoft.com/office/officeart/2005/8/layout/chevron2"/>
    <dgm:cxn modelId="{27568A43-2CE1-964B-80E3-0ABE8C4A7229}" type="presParOf" srcId="{9A7B64AC-91D3-E249-BF28-DBC18E1F827B}" destId="{84D0CC36-E1BC-E441-B647-6F9197E820F0}" srcOrd="0" destOrd="0" presId="urn:microsoft.com/office/officeart/2005/8/layout/chevron2"/>
    <dgm:cxn modelId="{28238E2C-4A13-0340-9765-F44442E58662}" type="presParOf" srcId="{9A7B64AC-91D3-E249-BF28-DBC18E1F827B}" destId="{0D8CB4D4-ED7A-C041-A789-A2E7024B99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B7AE19-530F-4B6C-8DE1-99CE9A4E0CCB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9A446B-16E2-4A8A-A3B4-E62510902301}">
      <dgm:prSet/>
      <dgm:spPr/>
      <dgm:t>
        <a:bodyPr/>
        <a:lstStyle/>
        <a:p>
          <a:r>
            <a:rPr lang="en-US"/>
            <a:t>LSTMs</a:t>
          </a:r>
        </a:p>
      </dgm:t>
    </dgm:pt>
    <dgm:pt modelId="{D7F5ED9F-EF78-457A-A6AB-89EFD043FC22}" type="parTrans" cxnId="{832CFA39-2ED8-4389-8B00-83740D922DB1}">
      <dgm:prSet/>
      <dgm:spPr/>
      <dgm:t>
        <a:bodyPr/>
        <a:lstStyle/>
        <a:p>
          <a:endParaRPr lang="en-US"/>
        </a:p>
      </dgm:t>
    </dgm:pt>
    <dgm:pt modelId="{C16A89B4-0172-4C46-AE4F-35C247FB6314}" type="sibTrans" cxnId="{832CFA39-2ED8-4389-8B00-83740D922DB1}">
      <dgm:prSet/>
      <dgm:spPr/>
      <dgm:t>
        <a:bodyPr/>
        <a:lstStyle/>
        <a:p>
          <a:endParaRPr lang="en-US"/>
        </a:p>
      </dgm:t>
    </dgm:pt>
    <dgm:pt modelId="{5850073F-9157-4AA5-AEC6-0BA5E4582F47}">
      <dgm:prSet/>
      <dgm:spPr/>
      <dgm:t>
        <a:bodyPr/>
        <a:lstStyle/>
        <a:p>
          <a:r>
            <a:rPr lang="en-US" dirty="0"/>
            <a:t>Predicting future handwriting (Graves 2014)</a:t>
          </a:r>
        </a:p>
      </dgm:t>
    </dgm:pt>
    <dgm:pt modelId="{4B3481CA-88E9-4FA6-84BA-BA2654E6120A}" type="parTrans" cxnId="{431C33FE-CBE7-45C3-A104-F0C1A242A4FC}">
      <dgm:prSet/>
      <dgm:spPr/>
      <dgm:t>
        <a:bodyPr/>
        <a:lstStyle/>
        <a:p>
          <a:endParaRPr lang="en-US"/>
        </a:p>
      </dgm:t>
    </dgm:pt>
    <dgm:pt modelId="{1D4FADB7-DC51-4254-95D2-F98062761660}" type="sibTrans" cxnId="{431C33FE-CBE7-45C3-A104-F0C1A242A4FC}">
      <dgm:prSet/>
      <dgm:spPr/>
      <dgm:t>
        <a:bodyPr/>
        <a:lstStyle/>
        <a:p>
          <a:endParaRPr lang="en-US"/>
        </a:p>
      </dgm:t>
    </dgm:pt>
    <dgm:pt modelId="{717D65D0-F1B8-4953-BAC7-D5B9F6559F10}">
      <dgm:prSet/>
      <dgm:spPr/>
      <dgm:t>
        <a:bodyPr/>
        <a:lstStyle/>
        <a:p>
          <a:r>
            <a:rPr lang="en-US" dirty="0"/>
            <a:t>English to French translation (Cho et al., 2014)</a:t>
          </a:r>
        </a:p>
      </dgm:t>
    </dgm:pt>
    <dgm:pt modelId="{8487E694-A645-48BF-BDBD-BBE783059EAD}" type="parTrans" cxnId="{DF4F0395-E9F3-4EFC-9381-6B91C8660BF8}">
      <dgm:prSet/>
      <dgm:spPr/>
      <dgm:t>
        <a:bodyPr/>
        <a:lstStyle/>
        <a:p>
          <a:endParaRPr lang="en-US"/>
        </a:p>
      </dgm:t>
    </dgm:pt>
    <dgm:pt modelId="{A54B3B85-7C84-447C-B886-66AD5255261A}" type="sibTrans" cxnId="{DF4F0395-E9F3-4EFC-9381-6B91C8660BF8}">
      <dgm:prSet/>
      <dgm:spPr/>
      <dgm:t>
        <a:bodyPr/>
        <a:lstStyle/>
        <a:p>
          <a:endParaRPr lang="en-US"/>
        </a:p>
      </dgm:t>
    </dgm:pt>
    <dgm:pt modelId="{0D2ABD6F-E855-4DF2-8672-041EF8748E94}">
      <dgm:prSet/>
      <dgm:spPr/>
      <dgm:t>
        <a:bodyPr/>
        <a:lstStyle/>
        <a:p>
          <a:r>
            <a:rPr lang="en-US"/>
            <a:t>Data type translation</a:t>
          </a:r>
        </a:p>
      </dgm:t>
    </dgm:pt>
    <dgm:pt modelId="{C342789A-A5BC-4CE6-A49C-3F710B29C176}" type="parTrans" cxnId="{2B5F31BB-5194-4FDD-8063-970422808F99}">
      <dgm:prSet/>
      <dgm:spPr/>
      <dgm:t>
        <a:bodyPr/>
        <a:lstStyle/>
        <a:p>
          <a:endParaRPr lang="en-US"/>
        </a:p>
      </dgm:t>
    </dgm:pt>
    <dgm:pt modelId="{90160AE2-1796-4CB4-ACA6-816CBAD2CF27}" type="sibTrans" cxnId="{2B5F31BB-5194-4FDD-8063-970422808F99}">
      <dgm:prSet/>
      <dgm:spPr/>
      <dgm:t>
        <a:bodyPr/>
        <a:lstStyle/>
        <a:p>
          <a:endParaRPr lang="en-US"/>
        </a:p>
      </dgm:t>
    </dgm:pt>
    <dgm:pt modelId="{C8A51CBE-487E-49CA-8BBD-91421219DCBB}">
      <dgm:prSet/>
      <dgm:spPr/>
      <dgm:t>
        <a:bodyPr/>
        <a:lstStyle/>
        <a:p>
          <a:r>
            <a:rPr lang="en-US" dirty="0"/>
            <a:t>Transcribing videos to text (Ji et al., 2015), (Donahue, 2015)</a:t>
          </a:r>
        </a:p>
      </dgm:t>
    </dgm:pt>
    <dgm:pt modelId="{94034C0A-F951-4C57-926E-A95080D4488A}" type="parTrans" cxnId="{ACA38ADF-3211-45DE-BC8E-C0B5DF2FCBF2}">
      <dgm:prSet/>
      <dgm:spPr/>
      <dgm:t>
        <a:bodyPr/>
        <a:lstStyle/>
        <a:p>
          <a:endParaRPr lang="en-US"/>
        </a:p>
      </dgm:t>
    </dgm:pt>
    <dgm:pt modelId="{9A9E405A-0617-40C9-AC7A-30C992306C1E}" type="sibTrans" cxnId="{ACA38ADF-3211-45DE-BC8E-C0B5DF2FCBF2}">
      <dgm:prSet/>
      <dgm:spPr/>
      <dgm:t>
        <a:bodyPr/>
        <a:lstStyle/>
        <a:p>
          <a:endParaRPr lang="en-US"/>
        </a:p>
      </dgm:t>
    </dgm:pt>
    <dgm:pt modelId="{BB695680-BEAD-4B76-8D76-B844FF6416BF}">
      <dgm:prSet/>
      <dgm:spPr/>
      <dgm:t>
        <a:bodyPr/>
        <a:lstStyle/>
        <a:p>
          <a:r>
            <a:rPr lang="en-US" dirty="0"/>
            <a:t>Transcribe audio to text (Graves 2014)</a:t>
          </a:r>
        </a:p>
      </dgm:t>
    </dgm:pt>
    <dgm:pt modelId="{9089824B-AB3B-45E2-A969-1FAB2D56154A}" type="parTrans" cxnId="{72A24607-75C0-4AB3-8B25-563C9B3455F0}">
      <dgm:prSet/>
      <dgm:spPr/>
      <dgm:t>
        <a:bodyPr/>
        <a:lstStyle/>
        <a:p>
          <a:endParaRPr lang="en-US"/>
        </a:p>
      </dgm:t>
    </dgm:pt>
    <dgm:pt modelId="{5F6F90FF-D87B-4A55-9EDC-0E9C55ADF655}" type="sibTrans" cxnId="{72A24607-75C0-4AB3-8B25-563C9B3455F0}">
      <dgm:prSet/>
      <dgm:spPr/>
      <dgm:t>
        <a:bodyPr/>
        <a:lstStyle/>
        <a:p>
          <a:endParaRPr lang="en-US"/>
        </a:p>
      </dgm:t>
    </dgm:pt>
    <dgm:pt modelId="{809BF011-8518-424E-9B6C-B8ED9D6B1650}" type="pres">
      <dgm:prSet presAssocID="{CBB7AE19-530F-4B6C-8DE1-99CE9A4E0CCB}" presName="Name0" presStyleCnt="0">
        <dgm:presLayoutVars>
          <dgm:dir/>
          <dgm:animLvl val="lvl"/>
          <dgm:resizeHandles val="exact"/>
        </dgm:presLayoutVars>
      </dgm:prSet>
      <dgm:spPr/>
    </dgm:pt>
    <dgm:pt modelId="{3028FC96-F771-A94A-A7A2-5FB9A0053037}" type="pres">
      <dgm:prSet presAssocID="{C79A446B-16E2-4A8A-A3B4-E62510902301}" presName="composite" presStyleCnt="0"/>
      <dgm:spPr/>
    </dgm:pt>
    <dgm:pt modelId="{230003C8-5FC7-DD4C-9694-2D2986B3EEDF}" type="pres">
      <dgm:prSet presAssocID="{C79A446B-16E2-4A8A-A3B4-E62510902301}" presName="parTx" presStyleLbl="alignNode1" presStyleIdx="0" presStyleCnt="2">
        <dgm:presLayoutVars>
          <dgm:chMax val="0"/>
          <dgm:chPref val="0"/>
        </dgm:presLayoutVars>
      </dgm:prSet>
      <dgm:spPr/>
    </dgm:pt>
    <dgm:pt modelId="{D226980F-D127-A342-9A2C-5D786185F761}" type="pres">
      <dgm:prSet presAssocID="{C79A446B-16E2-4A8A-A3B4-E62510902301}" presName="desTx" presStyleLbl="alignAccFollowNode1" presStyleIdx="0" presStyleCnt="2">
        <dgm:presLayoutVars/>
      </dgm:prSet>
      <dgm:spPr/>
    </dgm:pt>
    <dgm:pt modelId="{C7A53A62-92FC-E444-9081-D7542A0C03AE}" type="pres">
      <dgm:prSet presAssocID="{C16A89B4-0172-4C46-AE4F-35C247FB6314}" presName="space" presStyleCnt="0"/>
      <dgm:spPr/>
    </dgm:pt>
    <dgm:pt modelId="{6CFD2245-42D7-DB40-BAA8-5064373B2B79}" type="pres">
      <dgm:prSet presAssocID="{0D2ABD6F-E855-4DF2-8672-041EF8748E94}" presName="composite" presStyleCnt="0"/>
      <dgm:spPr/>
    </dgm:pt>
    <dgm:pt modelId="{91197BD0-267C-924A-A3BF-48BD7A4D336A}" type="pres">
      <dgm:prSet presAssocID="{0D2ABD6F-E855-4DF2-8672-041EF8748E94}" presName="parTx" presStyleLbl="alignNode1" presStyleIdx="1" presStyleCnt="2">
        <dgm:presLayoutVars>
          <dgm:chMax val="0"/>
          <dgm:chPref val="0"/>
        </dgm:presLayoutVars>
      </dgm:prSet>
      <dgm:spPr/>
    </dgm:pt>
    <dgm:pt modelId="{6D13DF89-E10A-914B-96F9-5916D2E6BBA7}" type="pres">
      <dgm:prSet presAssocID="{0D2ABD6F-E855-4DF2-8672-041EF8748E94}" presName="desTx" presStyleLbl="alignAccFollowNode1" presStyleIdx="1" presStyleCnt="2">
        <dgm:presLayoutVars/>
      </dgm:prSet>
      <dgm:spPr/>
    </dgm:pt>
  </dgm:ptLst>
  <dgm:cxnLst>
    <dgm:cxn modelId="{05967C00-5D23-C84A-B66B-3D3651C1EDF7}" type="presOf" srcId="{C8A51CBE-487E-49CA-8BBD-91421219DCBB}" destId="{6D13DF89-E10A-914B-96F9-5916D2E6BBA7}" srcOrd="0" destOrd="0" presId="urn:microsoft.com/office/officeart/2016/7/layout/HorizontalActionList"/>
    <dgm:cxn modelId="{72A24607-75C0-4AB3-8B25-563C9B3455F0}" srcId="{0D2ABD6F-E855-4DF2-8672-041EF8748E94}" destId="{BB695680-BEAD-4B76-8D76-B844FF6416BF}" srcOrd="1" destOrd="0" parTransId="{9089824B-AB3B-45E2-A969-1FAB2D56154A}" sibTransId="{5F6F90FF-D87B-4A55-9EDC-0E9C55ADF655}"/>
    <dgm:cxn modelId="{5EC27A0E-2B1C-684C-BBB1-E6A2032614EC}" type="presOf" srcId="{C79A446B-16E2-4A8A-A3B4-E62510902301}" destId="{230003C8-5FC7-DD4C-9694-2D2986B3EEDF}" srcOrd="0" destOrd="0" presId="urn:microsoft.com/office/officeart/2016/7/layout/HorizontalActionList"/>
    <dgm:cxn modelId="{832CFA39-2ED8-4389-8B00-83740D922DB1}" srcId="{CBB7AE19-530F-4B6C-8DE1-99CE9A4E0CCB}" destId="{C79A446B-16E2-4A8A-A3B4-E62510902301}" srcOrd="0" destOrd="0" parTransId="{D7F5ED9F-EF78-457A-A6AB-89EFD043FC22}" sibTransId="{C16A89B4-0172-4C46-AE4F-35C247FB6314}"/>
    <dgm:cxn modelId="{04489952-3ABD-F545-B755-53BA2D2B3390}" type="presOf" srcId="{CBB7AE19-530F-4B6C-8DE1-99CE9A4E0CCB}" destId="{809BF011-8518-424E-9B6C-B8ED9D6B1650}" srcOrd="0" destOrd="0" presId="urn:microsoft.com/office/officeart/2016/7/layout/HorizontalActionList"/>
    <dgm:cxn modelId="{9939BB76-087C-6F4D-8388-4297B631ED37}" type="presOf" srcId="{BB695680-BEAD-4B76-8D76-B844FF6416BF}" destId="{6D13DF89-E10A-914B-96F9-5916D2E6BBA7}" srcOrd="0" destOrd="1" presId="urn:microsoft.com/office/officeart/2016/7/layout/HorizontalActionList"/>
    <dgm:cxn modelId="{938E4A89-7901-534A-857E-E578BA56F428}" type="presOf" srcId="{0D2ABD6F-E855-4DF2-8672-041EF8748E94}" destId="{91197BD0-267C-924A-A3BF-48BD7A4D336A}" srcOrd="0" destOrd="0" presId="urn:microsoft.com/office/officeart/2016/7/layout/HorizontalActionList"/>
    <dgm:cxn modelId="{DF4F0395-E9F3-4EFC-9381-6B91C8660BF8}" srcId="{C79A446B-16E2-4A8A-A3B4-E62510902301}" destId="{717D65D0-F1B8-4953-BAC7-D5B9F6559F10}" srcOrd="1" destOrd="0" parTransId="{8487E694-A645-48BF-BDBD-BBE783059EAD}" sibTransId="{A54B3B85-7C84-447C-B886-66AD5255261A}"/>
    <dgm:cxn modelId="{52D715AE-3A3C-7946-9EEF-4F1E143D31F0}" type="presOf" srcId="{717D65D0-F1B8-4953-BAC7-D5B9F6559F10}" destId="{D226980F-D127-A342-9A2C-5D786185F761}" srcOrd="0" destOrd="1" presId="urn:microsoft.com/office/officeart/2016/7/layout/HorizontalActionList"/>
    <dgm:cxn modelId="{2B5F31BB-5194-4FDD-8063-970422808F99}" srcId="{CBB7AE19-530F-4B6C-8DE1-99CE9A4E0CCB}" destId="{0D2ABD6F-E855-4DF2-8672-041EF8748E94}" srcOrd="1" destOrd="0" parTransId="{C342789A-A5BC-4CE6-A49C-3F710B29C176}" sibTransId="{90160AE2-1796-4CB4-ACA6-816CBAD2CF27}"/>
    <dgm:cxn modelId="{03B672BE-5304-5646-BE64-ED5206EAB4B1}" type="presOf" srcId="{5850073F-9157-4AA5-AEC6-0BA5E4582F47}" destId="{D226980F-D127-A342-9A2C-5D786185F761}" srcOrd="0" destOrd="0" presId="urn:microsoft.com/office/officeart/2016/7/layout/HorizontalActionList"/>
    <dgm:cxn modelId="{ACA38ADF-3211-45DE-BC8E-C0B5DF2FCBF2}" srcId="{0D2ABD6F-E855-4DF2-8672-041EF8748E94}" destId="{C8A51CBE-487E-49CA-8BBD-91421219DCBB}" srcOrd="0" destOrd="0" parTransId="{94034C0A-F951-4C57-926E-A95080D4488A}" sibTransId="{9A9E405A-0617-40C9-AC7A-30C992306C1E}"/>
    <dgm:cxn modelId="{431C33FE-CBE7-45C3-A104-F0C1A242A4FC}" srcId="{C79A446B-16E2-4A8A-A3B4-E62510902301}" destId="{5850073F-9157-4AA5-AEC6-0BA5E4582F47}" srcOrd="0" destOrd="0" parTransId="{4B3481CA-88E9-4FA6-84BA-BA2654E6120A}" sibTransId="{1D4FADB7-DC51-4254-95D2-F98062761660}"/>
    <dgm:cxn modelId="{A22E05BF-7554-3640-9EFA-DE3F319AC455}" type="presParOf" srcId="{809BF011-8518-424E-9B6C-B8ED9D6B1650}" destId="{3028FC96-F771-A94A-A7A2-5FB9A0053037}" srcOrd="0" destOrd="0" presId="urn:microsoft.com/office/officeart/2016/7/layout/HorizontalActionList"/>
    <dgm:cxn modelId="{A84115A7-09EF-F444-AB61-D13F6AF54C5E}" type="presParOf" srcId="{3028FC96-F771-A94A-A7A2-5FB9A0053037}" destId="{230003C8-5FC7-DD4C-9694-2D2986B3EEDF}" srcOrd="0" destOrd="0" presId="urn:microsoft.com/office/officeart/2016/7/layout/HorizontalActionList"/>
    <dgm:cxn modelId="{9A6616C9-EC72-F245-9960-E22420C1BCE1}" type="presParOf" srcId="{3028FC96-F771-A94A-A7A2-5FB9A0053037}" destId="{D226980F-D127-A342-9A2C-5D786185F761}" srcOrd="1" destOrd="0" presId="urn:microsoft.com/office/officeart/2016/7/layout/HorizontalActionList"/>
    <dgm:cxn modelId="{8D904A76-6DD5-3E44-B9C8-868D8C16D8F4}" type="presParOf" srcId="{809BF011-8518-424E-9B6C-B8ED9D6B1650}" destId="{C7A53A62-92FC-E444-9081-D7542A0C03AE}" srcOrd="1" destOrd="0" presId="urn:microsoft.com/office/officeart/2016/7/layout/HorizontalActionList"/>
    <dgm:cxn modelId="{F47DD3ED-102A-D744-B530-D9629A517E81}" type="presParOf" srcId="{809BF011-8518-424E-9B6C-B8ED9D6B1650}" destId="{6CFD2245-42D7-DB40-BAA8-5064373B2B79}" srcOrd="2" destOrd="0" presId="urn:microsoft.com/office/officeart/2016/7/layout/HorizontalActionList"/>
    <dgm:cxn modelId="{D39B5DDD-CB00-B24A-92F3-4232A1C987AA}" type="presParOf" srcId="{6CFD2245-42D7-DB40-BAA8-5064373B2B79}" destId="{91197BD0-267C-924A-A3BF-48BD7A4D336A}" srcOrd="0" destOrd="0" presId="urn:microsoft.com/office/officeart/2016/7/layout/HorizontalActionList"/>
    <dgm:cxn modelId="{25EDAB56-0D00-B447-8E6F-426EA203F0D9}" type="presParOf" srcId="{6CFD2245-42D7-DB40-BAA8-5064373B2B79}" destId="{6D13DF89-E10A-914B-96F9-5916D2E6BBA7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F40BCA-BA7A-4D4C-A19F-97ADA0A1B831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8B1908-EA82-490E-8F7B-B1DB6C1941EB}">
      <dgm:prSet/>
      <dgm:spPr/>
      <dgm:t>
        <a:bodyPr/>
        <a:lstStyle/>
        <a:p>
          <a:r>
            <a:rPr lang="en-US"/>
            <a:t>Generative models do not perform classification/regression</a:t>
          </a:r>
        </a:p>
      </dgm:t>
    </dgm:pt>
    <dgm:pt modelId="{CD5C6485-DE4E-4808-AE06-0C312F7ED309}" type="parTrans" cxnId="{230FEF6E-7194-49A6-AC2B-825738CF9BDA}">
      <dgm:prSet/>
      <dgm:spPr/>
      <dgm:t>
        <a:bodyPr/>
        <a:lstStyle/>
        <a:p>
          <a:endParaRPr lang="en-US"/>
        </a:p>
      </dgm:t>
    </dgm:pt>
    <dgm:pt modelId="{91996D36-C401-44A3-B856-85CE73F65C13}" type="sibTrans" cxnId="{230FEF6E-7194-49A6-AC2B-825738CF9BDA}">
      <dgm:prSet/>
      <dgm:spPr/>
      <dgm:t>
        <a:bodyPr/>
        <a:lstStyle/>
        <a:p>
          <a:endParaRPr lang="en-US"/>
        </a:p>
      </dgm:t>
    </dgm:pt>
    <dgm:pt modelId="{DA29F33B-D50C-4081-ABDE-537DFD848820}">
      <dgm:prSet/>
      <dgm:spPr/>
      <dgm:t>
        <a:bodyPr/>
        <a:lstStyle/>
        <a:p>
          <a:r>
            <a:rPr lang="en-US"/>
            <a:t>Combined models only learned single data type features</a:t>
          </a:r>
        </a:p>
      </dgm:t>
    </dgm:pt>
    <dgm:pt modelId="{330A86B1-02A6-4FB0-B2B7-57CF44926A3B}" type="parTrans" cxnId="{F73B4993-853F-4715-ACE5-A79F12589CC7}">
      <dgm:prSet/>
      <dgm:spPr/>
      <dgm:t>
        <a:bodyPr/>
        <a:lstStyle/>
        <a:p>
          <a:endParaRPr lang="en-US"/>
        </a:p>
      </dgm:t>
    </dgm:pt>
    <dgm:pt modelId="{14BEFD9A-E834-4BCB-98EF-9B0511CB2DD3}" type="sibTrans" cxnId="{F73B4993-853F-4715-ACE5-A79F12589CC7}">
      <dgm:prSet/>
      <dgm:spPr/>
      <dgm:t>
        <a:bodyPr/>
        <a:lstStyle/>
        <a:p>
          <a:endParaRPr lang="en-US"/>
        </a:p>
      </dgm:t>
    </dgm:pt>
    <dgm:pt modelId="{DE1CD2C2-075F-4F01-A986-B2052A72D45E}">
      <dgm:prSet/>
      <dgm:spPr/>
      <dgm:t>
        <a:bodyPr/>
        <a:lstStyle/>
        <a:p>
          <a:r>
            <a:rPr lang="en-US"/>
            <a:t>Single data type features are more obvious</a:t>
          </a:r>
        </a:p>
      </dgm:t>
    </dgm:pt>
    <dgm:pt modelId="{73F47954-1C74-488E-94CF-ECB5DC39FB80}" type="parTrans" cxnId="{ED371340-4421-4822-B737-18C92A916DAD}">
      <dgm:prSet/>
      <dgm:spPr/>
      <dgm:t>
        <a:bodyPr/>
        <a:lstStyle/>
        <a:p>
          <a:endParaRPr lang="en-US"/>
        </a:p>
      </dgm:t>
    </dgm:pt>
    <dgm:pt modelId="{B38CD59C-4F9D-4AF5-9034-44790B8C3A05}" type="sibTrans" cxnId="{ED371340-4421-4822-B737-18C92A916DAD}">
      <dgm:prSet/>
      <dgm:spPr/>
      <dgm:t>
        <a:bodyPr/>
        <a:lstStyle/>
        <a:p>
          <a:endParaRPr lang="en-US"/>
        </a:p>
      </dgm:t>
    </dgm:pt>
    <dgm:pt modelId="{37C357B5-4E21-42ED-80A9-8BD266C93102}">
      <dgm:prSet/>
      <dgm:spPr/>
      <dgm:t>
        <a:bodyPr/>
        <a:lstStyle/>
        <a:p>
          <a:r>
            <a:rPr lang="en-US"/>
            <a:t>Receive stronger feedback</a:t>
          </a:r>
        </a:p>
      </dgm:t>
    </dgm:pt>
    <dgm:pt modelId="{3702CF7B-8C12-41E4-BABC-A81084EF3375}" type="parTrans" cxnId="{A6FE1929-C7DB-4F01-B6C4-197F9E30E4AE}">
      <dgm:prSet/>
      <dgm:spPr/>
      <dgm:t>
        <a:bodyPr/>
        <a:lstStyle/>
        <a:p>
          <a:endParaRPr lang="en-US"/>
        </a:p>
      </dgm:t>
    </dgm:pt>
    <dgm:pt modelId="{75A275A2-E482-4E0A-8FF2-73FF961F5FD5}" type="sibTrans" cxnId="{A6FE1929-C7DB-4F01-B6C4-197F9E30E4AE}">
      <dgm:prSet/>
      <dgm:spPr/>
      <dgm:t>
        <a:bodyPr/>
        <a:lstStyle/>
        <a:p>
          <a:endParaRPr lang="en-US"/>
        </a:p>
      </dgm:t>
    </dgm:pt>
    <dgm:pt modelId="{4D577BEB-5D50-754F-8E6A-CD1B3E811F42}" type="pres">
      <dgm:prSet presAssocID="{ACF40BCA-BA7A-4D4C-A19F-97ADA0A1B831}" presName="diagram" presStyleCnt="0">
        <dgm:presLayoutVars>
          <dgm:dir/>
          <dgm:resizeHandles val="exact"/>
        </dgm:presLayoutVars>
      </dgm:prSet>
      <dgm:spPr/>
    </dgm:pt>
    <dgm:pt modelId="{42E2391C-9F97-F645-A26F-3CE194CD0219}" type="pres">
      <dgm:prSet presAssocID="{628B1908-EA82-490E-8F7B-B1DB6C1941EB}" presName="node" presStyleLbl="node1" presStyleIdx="0" presStyleCnt="2">
        <dgm:presLayoutVars>
          <dgm:bulletEnabled val="1"/>
        </dgm:presLayoutVars>
      </dgm:prSet>
      <dgm:spPr/>
    </dgm:pt>
    <dgm:pt modelId="{DB8ABC87-AEA1-2440-8B6D-D3D95AD606C1}" type="pres">
      <dgm:prSet presAssocID="{91996D36-C401-44A3-B856-85CE73F65C13}" presName="sibTrans" presStyleLbl="sibTrans2D1" presStyleIdx="0" presStyleCnt="1"/>
      <dgm:spPr/>
    </dgm:pt>
    <dgm:pt modelId="{33AA0689-7E49-B545-A320-1793CC69A38E}" type="pres">
      <dgm:prSet presAssocID="{91996D36-C401-44A3-B856-85CE73F65C13}" presName="connectorText" presStyleLbl="sibTrans2D1" presStyleIdx="0" presStyleCnt="1"/>
      <dgm:spPr/>
    </dgm:pt>
    <dgm:pt modelId="{1FD4EDB4-5ECA-3047-96B6-6797F988C5AB}" type="pres">
      <dgm:prSet presAssocID="{DA29F33B-D50C-4081-ABDE-537DFD848820}" presName="node" presStyleLbl="node1" presStyleIdx="1" presStyleCnt="2">
        <dgm:presLayoutVars>
          <dgm:bulletEnabled val="1"/>
        </dgm:presLayoutVars>
      </dgm:prSet>
      <dgm:spPr/>
    </dgm:pt>
  </dgm:ptLst>
  <dgm:cxnLst>
    <dgm:cxn modelId="{B0CDD40D-DB16-7E45-AC3E-44A5BB4A0851}" type="presOf" srcId="{DE1CD2C2-075F-4F01-A986-B2052A72D45E}" destId="{1FD4EDB4-5ECA-3047-96B6-6797F988C5AB}" srcOrd="0" destOrd="1" presId="urn:microsoft.com/office/officeart/2005/8/layout/process5"/>
    <dgm:cxn modelId="{A6FE1929-C7DB-4F01-B6C4-197F9E30E4AE}" srcId="{DA29F33B-D50C-4081-ABDE-537DFD848820}" destId="{37C357B5-4E21-42ED-80A9-8BD266C93102}" srcOrd="1" destOrd="0" parTransId="{3702CF7B-8C12-41E4-BABC-A81084EF3375}" sibTransId="{75A275A2-E482-4E0A-8FF2-73FF961F5FD5}"/>
    <dgm:cxn modelId="{83F11E33-A915-6749-A773-B5E7FA9C1DD6}" type="presOf" srcId="{DA29F33B-D50C-4081-ABDE-537DFD848820}" destId="{1FD4EDB4-5ECA-3047-96B6-6797F988C5AB}" srcOrd="0" destOrd="0" presId="urn:microsoft.com/office/officeart/2005/8/layout/process5"/>
    <dgm:cxn modelId="{ED371340-4421-4822-B737-18C92A916DAD}" srcId="{DA29F33B-D50C-4081-ABDE-537DFD848820}" destId="{DE1CD2C2-075F-4F01-A986-B2052A72D45E}" srcOrd="0" destOrd="0" parTransId="{73F47954-1C74-488E-94CF-ECB5DC39FB80}" sibTransId="{B38CD59C-4F9D-4AF5-9034-44790B8C3A05}"/>
    <dgm:cxn modelId="{87C1C952-BF02-EC4B-8AF1-A9B119A27F18}" type="presOf" srcId="{91996D36-C401-44A3-B856-85CE73F65C13}" destId="{33AA0689-7E49-B545-A320-1793CC69A38E}" srcOrd="1" destOrd="0" presId="urn:microsoft.com/office/officeart/2005/8/layout/process5"/>
    <dgm:cxn modelId="{230FEF6E-7194-49A6-AC2B-825738CF9BDA}" srcId="{ACF40BCA-BA7A-4D4C-A19F-97ADA0A1B831}" destId="{628B1908-EA82-490E-8F7B-B1DB6C1941EB}" srcOrd="0" destOrd="0" parTransId="{CD5C6485-DE4E-4808-AE06-0C312F7ED309}" sibTransId="{91996D36-C401-44A3-B856-85CE73F65C13}"/>
    <dgm:cxn modelId="{EA89CC79-AF83-7C4E-882B-2197D028E68F}" type="presOf" srcId="{37C357B5-4E21-42ED-80A9-8BD266C93102}" destId="{1FD4EDB4-5ECA-3047-96B6-6797F988C5AB}" srcOrd="0" destOrd="2" presId="urn:microsoft.com/office/officeart/2005/8/layout/process5"/>
    <dgm:cxn modelId="{196BA77D-058F-5742-AE2F-98356BB7A745}" type="presOf" srcId="{628B1908-EA82-490E-8F7B-B1DB6C1941EB}" destId="{42E2391C-9F97-F645-A26F-3CE194CD0219}" srcOrd="0" destOrd="0" presId="urn:microsoft.com/office/officeart/2005/8/layout/process5"/>
    <dgm:cxn modelId="{F73B4993-853F-4715-ACE5-A79F12589CC7}" srcId="{ACF40BCA-BA7A-4D4C-A19F-97ADA0A1B831}" destId="{DA29F33B-D50C-4081-ABDE-537DFD848820}" srcOrd="1" destOrd="0" parTransId="{330A86B1-02A6-4FB0-B2B7-57CF44926A3B}" sibTransId="{14BEFD9A-E834-4BCB-98EF-9B0511CB2DD3}"/>
    <dgm:cxn modelId="{A8A8AACB-3CA9-A542-BED5-E94F068A02CB}" type="presOf" srcId="{ACF40BCA-BA7A-4D4C-A19F-97ADA0A1B831}" destId="{4D577BEB-5D50-754F-8E6A-CD1B3E811F42}" srcOrd="0" destOrd="0" presId="urn:microsoft.com/office/officeart/2005/8/layout/process5"/>
    <dgm:cxn modelId="{A61421D6-2918-BF4A-8683-73408A19A1EE}" type="presOf" srcId="{91996D36-C401-44A3-B856-85CE73F65C13}" destId="{DB8ABC87-AEA1-2440-8B6D-D3D95AD606C1}" srcOrd="0" destOrd="0" presId="urn:microsoft.com/office/officeart/2005/8/layout/process5"/>
    <dgm:cxn modelId="{113BE5C3-1329-7C48-996C-95188BB196D9}" type="presParOf" srcId="{4D577BEB-5D50-754F-8E6A-CD1B3E811F42}" destId="{42E2391C-9F97-F645-A26F-3CE194CD0219}" srcOrd="0" destOrd="0" presId="urn:microsoft.com/office/officeart/2005/8/layout/process5"/>
    <dgm:cxn modelId="{6734DE77-8E98-6F41-8F98-CAC7D925CB17}" type="presParOf" srcId="{4D577BEB-5D50-754F-8E6A-CD1B3E811F42}" destId="{DB8ABC87-AEA1-2440-8B6D-D3D95AD606C1}" srcOrd="1" destOrd="0" presId="urn:microsoft.com/office/officeart/2005/8/layout/process5"/>
    <dgm:cxn modelId="{A58D5C81-A39F-4A41-B8C1-51DCFDF2657F}" type="presParOf" srcId="{DB8ABC87-AEA1-2440-8B6D-D3D95AD606C1}" destId="{33AA0689-7E49-B545-A320-1793CC69A38E}" srcOrd="0" destOrd="0" presId="urn:microsoft.com/office/officeart/2005/8/layout/process5"/>
    <dgm:cxn modelId="{A5922CF9-2F6C-604A-A7CA-B28F1F0164FC}" type="presParOf" srcId="{4D577BEB-5D50-754F-8E6A-CD1B3E811F42}" destId="{1FD4EDB4-5ECA-3047-96B6-6797F988C5AB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D15753-E2EA-432A-A9B1-DFF434D38C5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D06383-FFE6-4A76-8A3E-3994EE36C493}">
      <dgm:prSet/>
      <dgm:spPr/>
      <dgm:t>
        <a:bodyPr/>
        <a:lstStyle/>
        <a:p>
          <a:r>
            <a:rPr lang="en-US"/>
            <a:t>More dataset knowledge = better model performance</a:t>
          </a:r>
        </a:p>
      </dgm:t>
    </dgm:pt>
    <dgm:pt modelId="{1BAE4FA9-E7E9-4E1C-B3A3-FDD91C0853A4}" type="parTrans" cxnId="{BCB2B9BA-25F9-4C75-9729-21600139A133}">
      <dgm:prSet/>
      <dgm:spPr/>
      <dgm:t>
        <a:bodyPr/>
        <a:lstStyle/>
        <a:p>
          <a:endParaRPr lang="en-US"/>
        </a:p>
      </dgm:t>
    </dgm:pt>
    <dgm:pt modelId="{C6C4958A-C989-486A-8F8B-C69238F3F5F8}" type="sibTrans" cxnId="{BCB2B9BA-25F9-4C75-9729-21600139A13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DA90858-18E6-4486-8435-765C9AD537C8}">
      <dgm:prSet/>
      <dgm:spPr/>
      <dgm:t>
        <a:bodyPr/>
        <a:lstStyle/>
        <a:p>
          <a:r>
            <a:rPr lang="en-US"/>
            <a:t>Data types are not mutually exclusive</a:t>
          </a:r>
        </a:p>
      </dgm:t>
    </dgm:pt>
    <dgm:pt modelId="{55391E67-527D-43E0-AA1C-4804F9C0BCFA}" type="parTrans" cxnId="{A2C07B65-E25A-45A8-B8D6-7063369CD3F7}">
      <dgm:prSet/>
      <dgm:spPr/>
      <dgm:t>
        <a:bodyPr/>
        <a:lstStyle/>
        <a:p>
          <a:endParaRPr lang="en-US"/>
        </a:p>
      </dgm:t>
    </dgm:pt>
    <dgm:pt modelId="{C7A29675-15B0-4CC6-977D-F894EAF6A4A4}" type="sibTrans" cxnId="{A2C07B65-E25A-45A8-B8D6-7063369CD3F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7E62BF8-BD94-4CBF-B2F4-3ABA1BB0C4A8}">
      <dgm:prSet/>
      <dgm:spPr/>
      <dgm:t>
        <a:bodyPr/>
        <a:lstStyle/>
        <a:p>
          <a:r>
            <a:rPr lang="en-US"/>
            <a:t>Boosting theory and its success in structured data</a:t>
          </a:r>
        </a:p>
      </dgm:t>
    </dgm:pt>
    <dgm:pt modelId="{A5C6885B-8EDE-4B69-ACB1-28ACB88CF4D7}" type="parTrans" cxnId="{926E3AF2-5F53-4960-8A35-E5CFD479340E}">
      <dgm:prSet/>
      <dgm:spPr/>
      <dgm:t>
        <a:bodyPr/>
        <a:lstStyle/>
        <a:p>
          <a:endParaRPr lang="en-US"/>
        </a:p>
      </dgm:t>
    </dgm:pt>
    <dgm:pt modelId="{1364CFB9-C3E7-4C57-8B9D-6E0581266DD3}" type="sibTrans" cxnId="{926E3AF2-5F53-4960-8A35-E5CFD479340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CFD8B4B-9D11-6E47-9ECE-E1F688C8C894}" type="pres">
      <dgm:prSet presAssocID="{CBD15753-E2EA-432A-A9B1-DFF434D38C56}" presName="Name0" presStyleCnt="0">
        <dgm:presLayoutVars>
          <dgm:animLvl val="lvl"/>
          <dgm:resizeHandles val="exact"/>
        </dgm:presLayoutVars>
      </dgm:prSet>
      <dgm:spPr/>
    </dgm:pt>
    <dgm:pt modelId="{0CCA32F9-1206-DF40-893A-37C84A79F5AE}" type="pres">
      <dgm:prSet presAssocID="{BDD06383-FFE6-4A76-8A3E-3994EE36C493}" presName="compositeNode" presStyleCnt="0">
        <dgm:presLayoutVars>
          <dgm:bulletEnabled val="1"/>
        </dgm:presLayoutVars>
      </dgm:prSet>
      <dgm:spPr/>
    </dgm:pt>
    <dgm:pt modelId="{05721A17-713F-DB4A-8037-3348E76E7C26}" type="pres">
      <dgm:prSet presAssocID="{BDD06383-FFE6-4A76-8A3E-3994EE36C493}" presName="bgRect" presStyleLbl="alignNode1" presStyleIdx="0" presStyleCnt="3"/>
      <dgm:spPr/>
    </dgm:pt>
    <dgm:pt modelId="{E0DEFFA3-113B-284B-A59B-701F1433A787}" type="pres">
      <dgm:prSet presAssocID="{C6C4958A-C989-486A-8F8B-C69238F3F5F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09889B4-8631-5046-A3C3-A800C89C6DF4}" type="pres">
      <dgm:prSet presAssocID="{BDD06383-FFE6-4A76-8A3E-3994EE36C493}" presName="nodeRect" presStyleLbl="alignNode1" presStyleIdx="0" presStyleCnt="3">
        <dgm:presLayoutVars>
          <dgm:bulletEnabled val="1"/>
        </dgm:presLayoutVars>
      </dgm:prSet>
      <dgm:spPr/>
    </dgm:pt>
    <dgm:pt modelId="{75C2002D-31B8-114D-84C6-987EA15F2E0C}" type="pres">
      <dgm:prSet presAssocID="{C6C4958A-C989-486A-8F8B-C69238F3F5F8}" presName="sibTrans" presStyleCnt="0"/>
      <dgm:spPr/>
    </dgm:pt>
    <dgm:pt modelId="{F35D24F9-6502-D84E-A6ED-14CEF4FAAA57}" type="pres">
      <dgm:prSet presAssocID="{9DA90858-18E6-4486-8435-765C9AD537C8}" presName="compositeNode" presStyleCnt="0">
        <dgm:presLayoutVars>
          <dgm:bulletEnabled val="1"/>
        </dgm:presLayoutVars>
      </dgm:prSet>
      <dgm:spPr/>
    </dgm:pt>
    <dgm:pt modelId="{3863052B-655C-2C4F-8781-0ABD043C0C0E}" type="pres">
      <dgm:prSet presAssocID="{9DA90858-18E6-4486-8435-765C9AD537C8}" presName="bgRect" presStyleLbl="alignNode1" presStyleIdx="1" presStyleCnt="3"/>
      <dgm:spPr/>
    </dgm:pt>
    <dgm:pt modelId="{A6829376-9F88-3547-9238-AD5452F0019A}" type="pres">
      <dgm:prSet presAssocID="{C7A29675-15B0-4CC6-977D-F894EAF6A4A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43A0ACE-0140-8043-9CE8-03B71B6028FF}" type="pres">
      <dgm:prSet presAssocID="{9DA90858-18E6-4486-8435-765C9AD537C8}" presName="nodeRect" presStyleLbl="alignNode1" presStyleIdx="1" presStyleCnt="3">
        <dgm:presLayoutVars>
          <dgm:bulletEnabled val="1"/>
        </dgm:presLayoutVars>
      </dgm:prSet>
      <dgm:spPr/>
    </dgm:pt>
    <dgm:pt modelId="{B03703B6-5833-284A-A6C9-90CF19DF2215}" type="pres">
      <dgm:prSet presAssocID="{C7A29675-15B0-4CC6-977D-F894EAF6A4A4}" presName="sibTrans" presStyleCnt="0"/>
      <dgm:spPr/>
    </dgm:pt>
    <dgm:pt modelId="{8DFDB6DD-AA05-B04C-A5E2-C7A7AE8144F9}" type="pres">
      <dgm:prSet presAssocID="{B7E62BF8-BD94-4CBF-B2F4-3ABA1BB0C4A8}" presName="compositeNode" presStyleCnt="0">
        <dgm:presLayoutVars>
          <dgm:bulletEnabled val="1"/>
        </dgm:presLayoutVars>
      </dgm:prSet>
      <dgm:spPr/>
    </dgm:pt>
    <dgm:pt modelId="{E73E5E0C-3B20-D942-8B9D-2BF33B19B28B}" type="pres">
      <dgm:prSet presAssocID="{B7E62BF8-BD94-4CBF-B2F4-3ABA1BB0C4A8}" presName="bgRect" presStyleLbl="alignNode1" presStyleIdx="2" presStyleCnt="3"/>
      <dgm:spPr/>
    </dgm:pt>
    <dgm:pt modelId="{ED9DD9AD-9763-EB46-9FC2-31C6963F7872}" type="pres">
      <dgm:prSet presAssocID="{1364CFB9-C3E7-4C57-8B9D-6E0581266DD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669C71-79D4-A141-8B07-62A1B903E765}" type="pres">
      <dgm:prSet presAssocID="{B7E62BF8-BD94-4CBF-B2F4-3ABA1BB0C4A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8AB9217-B44C-224C-9EFE-D8AC1418927F}" type="presOf" srcId="{BDD06383-FFE6-4A76-8A3E-3994EE36C493}" destId="{A09889B4-8631-5046-A3C3-A800C89C6DF4}" srcOrd="1" destOrd="0" presId="urn:microsoft.com/office/officeart/2016/7/layout/LinearBlockProcessNumbered"/>
    <dgm:cxn modelId="{3EFD512B-949E-3844-B7FC-40961F98A1E3}" type="presOf" srcId="{CBD15753-E2EA-432A-A9B1-DFF434D38C56}" destId="{8CFD8B4B-9D11-6E47-9ECE-E1F688C8C894}" srcOrd="0" destOrd="0" presId="urn:microsoft.com/office/officeart/2016/7/layout/LinearBlockProcessNumbered"/>
    <dgm:cxn modelId="{51D25065-FB21-E148-949E-CDC207FD24CF}" type="presOf" srcId="{B7E62BF8-BD94-4CBF-B2F4-3ABA1BB0C4A8}" destId="{05669C71-79D4-A141-8B07-62A1B903E765}" srcOrd="1" destOrd="0" presId="urn:microsoft.com/office/officeart/2016/7/layout/LinearBlockProcessNumbered"/>
    <dgm:cxn modelId="{A2C07B65-E25A-45A8-B8D6-7063369CD3F7}" srcId="{CBD15753-E2EA-432A-A9B1-DFF434D38C56}" destId="{9DA90858-18E6-4486-8435-765C9AD537C8}" srcOrd="1" destOrd="0" parTransId="{55391E67-527D-43E0-AA1C-4804F9C0BCFA}" sibTransId="{C7A29675-15B0-4CC6-977D-F894EAF6A4A4}"/>
    <dgm:cxn modelId="{60C91979-6D80-1944-9874-F5092A444306}" type="presOf" srcId="{1364CFB9-C3E7-4C57-8B9D-6E0581266DD3}" destId="{ED9DD9AD-9763-EB46-9FC2-31C6963F7872}" srcOrd="0" destOrd="0" presId="urn:microsoft.com/office/officeart/2016/7/layout/LinearBlockProcessNumbered"/>
    <dgm:cxn modelId="{02384C81-FB3F-1842-B9DD-57F86614F1CF}" type="presOf" srcId="{B7E62BF8-BD94-4CBF-B2F4-3ABA1BB0C4A8}" destId="{E73E5E0C-3B20-D942-8B9D-2BF33B19B28B}" srcOrd="0" destOrd="0" presId="urn:microsoft.com/office/officeart/2016/7/layout/LinearBlockProcessNumbered"/>
    <dgm:cxn modelId="{C1616B86-641F-0741-AB74-E0E8CF819F4B}" type="presOf" srcId="{BDD06383-FFE6-4A76-8A3E-3994EE36C493}" destId="{05721A17-713F-DB4A-8037-3348E76E7C26}" srcOrd="0" destOrd="0" presId="urn:microsoft.com/office/officeart/2016/7/layout/LinearBlockProcessNumbered"/>
    <dgm:cxn modelId="{3444B3A5-5D0D-944F-B407-A2B2094C12E9}" type="presOf" srcId="{C7A29675-15B0-4CC6-977D-F894EAF6A4A4}" destId="{A6829376-9F88-3547-9238-AD5452F0019A}" srcOrd="0" destOrd="0" presId="urn:microsoft.com/office/officeart/2016/7/layout/LinearBlockProcessNumbered"/>
    <dgm:cxn modelId="{86B267A9-5F1B-4147-9204-679EDEC97F20}" type="presOf" srcId="{9DA90858-18E6-4486-8435-765C9AD537C8}" destId="{143A0ACE-0140-8043-9CE8-03B71B6028FF}" srcOrd="1" destOrd="0" presId="urn:microsoft.com/office/officeart/2016/7/layout/LinearBlockProcessNumbered"/>
    <dgm:cxn modelId="{BCB2B9BA-25F9-4C75-9729-21600139A133}" srcId="{CBD15753-E2EA-432A-A9B1-DFF434D38C56}" destId="{BDD06383-FFE6-4A76-8A3E-3994EE36C493}" srcOrd="0" destOrd="0" parTransId="{1BAE4FA9-E7E9-4E1C-B3A3-FDD91C0853A4}" sibTransId="{C6C4958A-C989-486A-8F8B-C69238F3F5F8}"/>
    <dgm:cxn modelId="{A59C0DC9-B40B-4F4A-B7B0-823B386818DA}" type="presOf" srcId="{9DA90858-18E6-4486-8435-765C9AD537C8}" destId="{3863052B-655C-2C4F-8781-0ABD043C0C0E}" srcOrd="0" destOrd="0" presId="urn:microsoft.com/office/officeart/2016/7/layout/LinearBlockProcessNumbered"/>
    <dgm:cxn modelId="{926E3AF2-5F53-4960-8A35-E5CFD479340E}" srcId="{CBD15753-E2EA-432A-A9B1-DFF434D38C56}" destId="{B7E62BF8-BD94-4CBF-B2F4-3ABA1BB0C4A8}" srcOrd="2" destOrd="0" parTransId="{A5C6885B-8EDE-4B69-ACB1-28ACB88CF4D7}" sibTransId="{1364CFB9-C3E7-4C57-8B9D-6E0581266DD3}"/>
    <dgm:cxn modelId="{F2392EF7-2E95-3A44-9B09-9E30DEA27148}" type="presOf" srcId="{C6C4958A-C989-486A-8F8B-C69238F3F5F8}" destId="{E0DEFFA3-113B-284B-A59B-701F1433A787}" srcOrd="0" destOrd="0" presId="urn:microsoft.com/office/officeart/2016/7/layout/LinearBlockProcessNumbered"/>
    <dgm:cxn modelId="{92FD9F66-0278-5944-B097-558FDE5A8D90}" type="presParOf" srcId="{8CFD8B4B-9D11-6E47-9ECE-E1F688C8C894}" destId="{0CCA32F9-1206-DF40-893A-37C84A79F5AE}" srcOrd="0" destOrd="0" presId="urn:microsoft.com/office/officeart/2016/7/layout/LinearBlockProcessNumbered"/>
    <dgm:cxn modelId="{C0102368-E532-4A40-AF03-F14AF26829ED}" type="presParOf" srcId="{0CCA32F9-1206-DF40-893A-37C84A79F5AE}" destId="{05721A17-713F-DB4A-8037-3348E76E7C26}" srcOrd="0" destOrd="0" presId="urn:microsoft.com/office/officeart/2016/7/layout/LinearBlockProcessNumbered"/>
    <dgm:cxn modelId="{BB593401-C9CB-3F4E-9685-D7B99D7D582B}" type="presParOf" srcId="{0CCA32F9-1206-DF40-893A-37C84A79F5AE}" destId="{E0DEFFA3-113B-284B-A59B-701F1433A787}" srcOrd="1" destOrd="0" presId="urn:microsoft.com/office/officeart/2016/7/layout/LinearBlockProcessNumbered"/>
    <dgm:cxn modelId="{64A3382A-1CFC-1344-8631-C9BA49899849}" type="presParOf" srcId="{0CCA32F9-1206-DF40-893A-37C84A79F5AE}" destId="{A09889B4-8631-5046-A3C3-A800C89C6DF4}" srcOrd="2" destOrd="0" presId="urn:microsoft.com/office/officeart/2016/7/layout/LinearBlockProcessNumbered"/>
    <dgm:cxn modelId="{9F787909-6684-1642-B04C-717E38E1FD83}" type="presParOf" srcId="{8CFD8B4B-9D11-6E47-9ECE-E1F688C8C894}" destId="{75C2002D-31B8-114D-84C6-987EA15F2E0C}" srcOrd="1" destOrd="0" presId="urn:microsoft.com/office/officeart/2016/7/layout/LinearBlockProcessNumbered"/>
    <dgm:cxn modelId="{1D2BA699-6108-7A43-876D-D70B2612435D}" type="presParOf" srcId="{8CFD8B4B-9D11-6E47-9ECE-E1F688C8C894}" destId="{F35D24F9-6502-D84E-A6ED-14CEF4FAAA57}" srcOrd="2" destOrd="0" presId="urn:microsoft.com/office/officeart/2016/7/layout/LinearBlockProcessNumbered"/>
    <dgm:cxn modelId="{C7713A57-6D61-DC4E-8DAA-305B80C086C5}" type="presParOf" srcId="{F35D24F9-6502-D84E-A6ED-14CEF4FAAA57}" destId="{3863052B-655C-2C4F-8781-0ABD043C0C0E}" srcOrd="0" destOrd="0" presId="urn:microsoft.com/office/officeart/2016/7/layout/LinearBlockProcessNumbered"/>
    <dgm:cxn modelId="{CABFE3F8-5B08-9B42-825E-7B1B7068A326}" type="presParOf" srcId="{F35D24F9-6502-D84E-A6ED-14CEF4FAAA57}" destId="{A6829376-9F88-3547-9238-AD5452F0019A}" srcOrd="1" destOrd="0" presId="urn:microsoft.com/office/officeart/2016/7/layout/LinearBlockProcessNumbered"/>
    <dgm:cxn modelId="{CD92DDBE-B1EE-1340-B5A5-81C624DDF859}" type="presParOf" srcId="{F35D24F9-6502-D84E-A6ED-14CEF4FAAA57}" destId="{143A0ACE-0140-8043-9CE8-03B71B6028FF}" srcOrd="2" destOrd="0" presId="urn:microsoft.com/office/officeart/2016/7/layout/LinearBlockProcessNumbered"/>
    <dgm:cxn modelId="{D02E3270-31FD-754C-8FD0-3C652508683F}" type="presParOf" srcId="{8CFD8B4B-9D11-6E47-9ECE-E1F688C8C894}" destId="{B03703B6-5833-284A-A6C9-90CF19DF2215}" srcOrd="3" destOrd="0" presId="urn:microsoft.com/office/officeart/2016/7/layout/LinearBlockProcessNumbered"/>
    <dgm:cxn modelId="{A23627CF-0AC4-DE44-8CEB-9A9CAEE5AD91}" type="presParOf" srcId="{8CFD8B4B-9D11-6E47-9ECE-E1F688C8C894}" destId="{8DFDB6DD-AA05-B04C-A5E2-C7A7AE8144F9}" srcOrd="4" destOrd="0" presId="urn:microsoft.com/office/officeart/2016/7/layout/LinearBlockProcessNumbered"/>
    <dgm:cxn modelId="{7DBC8919-64D4-E64A-B7B4-2EE396079A2C}" type="presParOf" srcId="{8DFDB6DD-AA05-B04C-A5E2-C7A7AE8144F9}" destId="{E73E5E0C-3B20-D942-8B9D-2BF33B19B28B}" srcOrd="0" destOrd="0" presId="urn:microsoft.com/office/officeart/2016/7/layout/LinearBlockProcessNumbered"/>
    <dgm:cxn modelId="{9AA1FB52-DDDE-3348-8FD1-6D7278E086AA}" type="presParOf" srcId="{8DFDB6DD-AA05-B04C-A5E2-C7A7AE8144F9}" destId="{ED9DD9AD-9763-EB46-9FC2-31C6963F7872}" srcOrd="1" destOrd="0" presId="urn:microsoft.com/office/officeart/2016/7/layout/LinearBlockProcessNumbered"/>
    <dgm:cxn modelId="{D6B79B06-D716-BA4B-8153-2E464B76B8AA}" type="presParOf" srcId="{8DFDB6DD-AA05-B04C-A5E2-C7A7AE8144F9}" destId="{05669C71-79D4-A141-8B07-62A1B903E7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167A7-6A85-E841-B7F8-53C3CCCC8BAE}">
      <dsp:nvSpPr>
        <dsp:cNvPr id="0" name=""/>
        <dsp:cNvSpPr/>
      </dsp:nvSpPr>
      <dsp:spPr>
        <a:xfrm>
          <a:off x="1320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Datasets are growing in complexity and size</a:t>
          </a:r>
        </a:p>
      </dsp:txBody>
      <dsp:txXfrm>
        <a:off x="71729" y="633466"/>
        <a:ext cx="4667074" cy="2263128"/>
      </dsp:txXfrm>
    </dsp:sp>
    <dsp:sp modelId="{0DADD868-E35A-DA49-9E4F-3FC3502D791F}">
      <dsp:nvSpPr>
        <dsp:cNvPr id="0" name=""/>
        <dsp:cNvSpPr/>
      </dsp:nvSpPr>
      <dsp:spPr>
        <a:xfrm>
          <a:off x="6011186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2327545"/>
            <a:satOff val="7755"/>
            <a:lumOff val="88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 way to analyze a combination of text and image data</a:t>
          </a:r>
        </a:p>
      </dsp:txBody>
      <dsp:txXfrm>
        <a:off x="6081595" y="633466"/>
        <a:ext cx="4667074" cy="226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5BFDD-7F81-6B45-82F0-3170C98A0DC8}">
      <dsp:nvSpPr>
        <dsp:cNvPr id="0" name=""/>
        <dsp:cNvSpPr/>
      </dsp:nvSpPr>
      <dsp:spPr>
        <a:xfrm rot="5400000">
          <a:off x="-196239" y="197405"/>
          <a:ext cx="1308260" cy="9157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</a:t>
          </a:r>
        </a:p>
      </dsp:txBody>
      <dsp:txXfrm rot="-5400000">
        <a:off x="0" y="459057"/>
        <a:ext cx="915782" cy="392478"/>
      </dsp:txXfrm>
    </dsp:sp>
    <dsp:sp modelId="{5482B092-067E-E644-8640-8ECF4DEA99FF}">
      <dsp:nvSpPr>
        <dsp:cNvPr id="0" name=""/>
        <dsp:cNvSpPr/>
      </dsp:nvSpPr>
      <dsp:spPr>
        <a:xfrm rot="5400000">
          <a:off x="5442906" y="-4525957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How single data types are analyzed</a:t>
          </a:r>
        </a:p>
      </dsp:txBody>
      <dsp:txXfrm rot="-5400000">
        <a:off x="915782" y="42679"/>
        <a:ext cx="9863105" cy="767345"/>
      </dsp:txXfrm>
    </dsp:sp>
    <dsp:sp modelId="{2788800C-D9EC-6F45-BC48-141A2D6574BD}">
      <dsp:nvSpPr>
        <dsp:cNvPr id="0" name=""/>
        <dsp:cNvSpPr/>
      </dsp:nvSpPr>
      <dsp:spPr>
        <a:xfrm rot="5400000">
          <a:off x="-196239" y="1307139"/>
          <a:ext cx="1308260" cy="915782"/>
        </a:xfrm>
        <a:prstGeom prst="chevron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</a:t>
          </a:r>
        </a:p>
      </dsp:txBody>
      <dsp:txXfrm rot="-5400000">
        <a:off x="0" y="1568791"/>
        <a:ext cx="915782" cy="392478"/>
      </dsp:txXfrm>
    </dsp:sp>
    <dsp:sp modelId="{6F2C72A6-6411-FA43-A403-3AB01C5FD530}">
      <dsp:nvSpPr>
        <dsp:cNvPr id="0" name=""/>
        <dsp:cNvSpPr/>
      </dsp:nvSpPr>
      <dsp:spPr>
        <a:xfrm rot="5400000">
          <a:off x="5442906" y="-3416223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translating between data types</a:t>
          </a:r>
        </a:p>
      </dsp:txBody>
      <dsp:txXfrm rot="-5400000">
        <a:off x="915782" y="1152413"/>
        <a:ext cx="9863105" cy="767345"/>
      </dsp:txXfrm>
    </dsp:sp>
    <dsp:sp modelId="{84D0CC36-E1BC-E441-B647-6F9197E820F0}">
      <dsp:nvSpPr>
        <dsp:cNvPr id="0" name=""/>
        <dsp:cNvSpPr/>
      </dsp:nvSpPr>
      <dsp:spPr>
        <a:xfrm rot="5400000">
          <a:off x="-196239" y="2416874"/>
          <a:ext cx="1308260" cy="915782"/>
        </a:xfrm>
        <a:prstGeom prst="chevron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</a:p>
      </dsp:txBody>
      <dsp:txXfrm rot="-5400000">
        <a:off x="0" y="2678526"/>
        <a:ext cx="915782" cy="392478"/>
      </dsp:txXfrm>
    </dsp:sp>
    <dsp:sp modelId="{0D8CB4D4-ED7A-C041-A789-A2E7024B9959}">
      <dsp:nvSpPr>
        <dsp:cNvPr id="0" name=""/>
        <dsp:cNvSpPr/>
      </dsp:nvSpPr>
      <dsp:spPr>
        <a:xfrm rot="5400000">
          <a:off x="5442906" y="-2306489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modeling multiple data types</a:t>
          </a:r>
        </a:p>
      </dsp:txBody>
      <dsp:txXfrm rot="-5400000">
        <a:off x="915782" y="2262147"/>
        <a:ext cx="9863105" cy="767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003C8-5FC7-DD4C-9694-2D2986B3EEDF}">
      <dsp:nvSpPr>
        <dsp:cNvPr id="0" name=""/>
        <dsp:cNvSpPr/>
      </dsp:nvSpPr>
      <dsp:spPr>
        <a:xfrm>
          <a:off x="7798" y="299263"/>
          <a:ext cx="5691353" cy="17074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743" tIns="449743" rIns="449743" bIns="44974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LSTMs</a:t>
          </a:r>
        </a:p>
      </dsp:txBody>
      <dsp:txXfrm>
        <a:off x="7798" y="299263"/>
        <a:ext cx="5691353" cy="1707406"/>
      </dsp:txXfrm>
    </dsp:sp>
    <dsp:sp modelId="{D226980F-D127-A342-9A2C-5D786185F761}">
      <dsp:nvSpPr>
        <dsp:cNvPr id="0" name=""/>
        <dsp:cNvSpPr/>
      </dsp:nvSpPr>
      <dsp:spPr>
        <a:xfrm>
          <a:off x="7798" y="2006669"/>
          <a:ext cx="5691353" cy="193263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179" tIns="562179" rIns="562179" bIns="56217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Predicting future handwriting (Graves 2014)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English to French translation (Cho et al., 2014)</a:t>
          </a:r>
        </a:p>
      </dsp:txBody>
      <dsp:txXfrm>
        <a:off x="7798" y="2006669"/>
        <a:ext cx="5691353" cy="1932633"/>
      </dsp:txXfrm>
    </dsp:sp>
    <dsp:sp modelId="{91197BD0-267C-924A-A3BF-48BD7A4D336A}">
      <dsp:nvSpPr>
        <dsp:cNvPr id="0" name=""/>
        <dsp:cNvSpPr/>
      </dsp:nvSpPr>
      <dsp:spPr>
        <a:xfrm>
          <a:off x="5807047" y="299263"/>
          <a:ext cx="5691353" cy="1707406"/>
        </a:xfrm>
        <a:prstGeom prst="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9743" tIns="449743" rIns="449743" bIns="449743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type translation</a:t>
          </a:r>
        </a:p>
      </dsp:txBody>
      <dsp:txXfrm>
        <a:off x="5807047" y="299263"/>
        <a:ext cx="5691353" cy="1707406"/>
      </dsp:txXfrm>
    </dsp:sp>
    <dsp:sp modelId="{6D13DF89-E10A-914B-96F9-5916D2E6BBA7}">
      <dsp:nvSpPr>
        <dsp:cNvPr id="0" name=""/>
        <dsp:cNvSpPr/>
      </dsp:nvSpPr>
      <dsp:spPr>
        <a:xfrm>
          <a:off x="5807047" y="2006669"/>
          <a:ext cx="5691353" cy="1932633"/>
        </a:xfrm>
        <a:prstGeom prst="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179" tIns="562179" rIns="562179" bIns="562179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Transcribing videos to text (Ji et al., 2015), (Donahue, 2015)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Transcribe audio to text (Graves 2014)</a:t>
          </a:r>
        </a:p>
      </dsp:txBody>
      <dsp:txXfrm>
        <a:off x="5807047" y="2006669"/>
        <a:ext cx="5691353" cy="19326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2391C-9F97-F645-A26F-3CE194CD0219}">
      <dsp:nvSpPr>
        <dsp:cNvPr id="0" name=""/>
        <dsp:cNvSpPr/>
      </dsp:nvSpPr>
      <dsp:spPr>
        <a:xfrm>
          <a:off x="2113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Generative models do not perform classification/regression</a:t>
          </a:r>
        </a:p>
      </dsp:txBody>
      <dsp:txXfrm>
        <a:off x="81312" y="492208"/>
        <a:ext cx="4348340" cy="2545645"/>
      </dsp:txXfrm>
    </dsp:sp>
    <dsp:sp modelId="{DB8ABC87-AEA1-2440-8B6D-D3D95AD606C1}">
      <dsp:nvSpPr>
        <dsp:cNvPr id="0" name=""/>
        <dsp:cNvSpPr/>
      </dsp:nvSpPr>
      <dsp:spPr>
        <a:xfrm>
          <a:off x="4905445" y="1206195"/>
          <a:ext cx="955428" cy="1117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905445" y="1429729"/>
        <a:ext cx="668800" cy="670603"/>
      </dsp:txXfrm>
    </dsp:sp>
    <dsp:sp modelId="{1FD4EDB4-5ECA-3047-96B6-6797F988C5AB}">
      <dsp:nvSpPr>
        <dsp:cNvPr id="0" name=""/>
        <dsp:cNvSpPr/>
      </dsp:nvSpPr>
      <dsp:spPr>
        <a:xfrm>
          <a:off x="6311547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Combined models only learned single data type features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Single data type features are more obvious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Receive stronger feedback</a:t>
          </a:r>
        </a:p>
      </dsp:txBody>
      <dsp:txXfrm>
        <a:off x="6390746" y="492208"/>
        <a:ext cx="4348340" cy="2545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21A17-713F-DB4A-8037-3348E76E7C26}">
      <dsp:nvSpPr>
        <dsp:cNvPr id="0" name=""/>
        <dsp:cNvSpPr/>
      </dsp:nvSpPr>
      <dsp:spPr>
        <a:xfrm>
          <a:off x="845" y="0"/>
          <a:ext cx="3423642" cy="37865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More dataset knowledge = better model performance</a:t>
          </a:r>
        </a:p>
      </dsp:txBody>
      <dsp:txXfrm>
        <a:off x="845" y="1514625"/>
        <a:ext cx="3423642" cy="2271938"/>
      </dsp:txXfrm>
    </dsp:sp>
    <dsp:sp modelId="{E0DEFFA3-113B-284B-A59B-701F1433A787}">
      <dsp:nvSpPr>
        <dsp:cNvPr id="0" name=""/>
        <dsp:cNvSpPr/>
      </dsp:nvSpPr>
      <dsp:spPr>
        <a:xfrm>
          <a:off x="845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2" cy="1514625"/>
      </dsp:txXfrm>
    </dsp:sp>
    <dsp:sp modelId="{3863052B-655C-2C4F-8781-0ABD043C0C0E}">
      <dsp:nvSpPr>
        <dsp:cNvPr id="0" name=""/>
        <dsp:cNvSpPr/>
      </dsp:nvSpPr>
      <dsp:spPr>
        <a:xfrm>
          <a:off x="3698378" y="0"/>
          <a:ext cx="3423642" cy="3786564"/>
        </a:xfrm>
        <a:prstGeom prst="rect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types are not mutually exclusive</a:t>
          </a:r>
        </a:p>
      </dsp:txBody>
      <dsp:txXfrm>
        <a:off x="3698378" y="1514625"/>
        <a:ext cx="3423642" cy="2271938"/>
      </dsp:txXfrm>
    </dsp:sp>
    <dsp:sp modelId="{A6829376-9F88-3547-9238-AD5452F0019A}">
      <dsp:nvSpPr>
        <dsp:cNvPr id="0" name=""/>
        <dsp:cNvSpPr/>
      </dsp:nvSpPr>
      <dsp:spPr>
        <a:xfrm>
          <a:off x="3698378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2" cy="1514625"/>
      </dsp:txXfrm>
    </dsp:sp>
    <dsp:sp modelId="{E73E5E0C-3B20-D942-8B9D-2BF33B19B28B}">
      <dsp:nvSpPr>
        <dsp:cNvPr id="0" name=""/>
        <dsp:cNvSpPr/>
      </dsp:nvSpPr>
      <dsp:spPr>
        <a:xfrm>
          <a:off x="7395912" y="0"/>
          <a:ext cx="3423642" cy="3786564"/>
        </a:xfrm>
        <a:prstGeom prst="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Boosting theory and its success in structured data</a:t>
          </a:r>
        </a:p>
      </dsp:txBody>
      <dsp:txXfrm>
        <a:off x="7395912" y="1514625"/>
        <a:ext cx="3423642" cy="2271938"/>
      </dsp:txXfrm>
    </dsp:sp>
    <dsp:sp modelId="{ED9DD9AD-9763-EB46-9FC2-31C6963F7872}">
      <dsp:nvSpPr>
        <dsp:cNvPr id="0" name=""/>
        <dsp:cNvSpPr/>
      </dsp:nvSpPr>
      <dsp:spPr>
        <a:xfrm>
          <a:off x="7395912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2" y="0"/>
        <a:ext cx="3423642" cy="151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960D-9824-4744-B1CD-5B94394C0B4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486AD-87D1-F942-AE2C-E0C4ED916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0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33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7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90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9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9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6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8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3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06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939"/>
            <a:ext cx="9448800" cy="68580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By Chad Crowe</a:t>
            </a:r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643468"/>
            <a:ext cx="10905066" cy="3618898"/>
          </a:xfrm>
        </p:spPr>
        <p:txBody>
          <a:bodyPr anchor="b">
            <a:normAutofit/>
          </a:bodyPr>
          <a:lstStyle/>
          <a:p>
            <a:pPr algn="ctr"/>
            <a:r>
              <a:rPr lang="en-US" sz="6100"/>
              <a:t>Leveraging Joint Type Features in Datasets Comprised of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15597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C07F3-151F-6347-BD4F-2775BD20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10661"/>
            <a:ext cx="1082040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06166-533F-7A46-B133-D7ED4947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3184"/>
            <a:ext cx="10820400" cy="23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60D35-6F17-F642-BD15-0416C9D3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0284"/>
            <a:ext cx="10820400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76392-4C71-F842-873C-2DE14F62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34801"/>
            <a:ext cx="10820400" cy="2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0"/>
          <p:cNvCxnSpPr/>
          <p:nvPr/>
        </p:nvCxnSpPr>
        <p:spPr>
          <a:xfrm>
            <a:off x="4649634" y="1696777"/>
            <a:ext cx="0" cy="3464447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99060" y="1218476"/>
            <a:ext cx="4053458" cy="44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rPr lang="en-US" dirty="0"/>
              <a:t>Datasets Containing Images and Text</a:t>
            </a:r>
            <a:endParaRPr dirty="0"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083" y="80010"/>
            <a:ext cx="3461565" cy="32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083" y="3336950"/>
            <a:ext cx="3470018" cy="34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5054914" y="3063240"/>
            <a:ext cx="605790" cy="27371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1" name="Google Shape;171;p20"/>
          <p:cNvCxnSpPr>
            <a:cxnSpLocks/>
          </p:cNvCxnSpPr>
          <p:nvPr/>
        </p:nvCxnSpPr>
        <p:spPr>
          <a:xfrm flipH="1">
            <a:off x="7265104" y="3480472"/>
            <a:ext cx="1938900" cy="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20"/>
          <p:cNvCxnSpPr/>
          <p:nvPr/>
        </p:nvCxnSpPr>
        <p:spPr>
          <a:xfrm rot="10800000">
            <a:off x="8103374" y="422148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20"/>
          <p:cNvCxnSpPr>
            <a:cxnSpLocks/>
          </p:cNvCxnSpPr>
          <p:nvPr/>
        </p:nvCxnSpPr>
        <p:spPr>
          <a:xfrm flipH="1">
            <a:off x="8172604" y="5293313"/>
            <a:ext cx="1031400" cy="14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20"/>
          <p:cNvCxnSpPr/>
          <p:nvPr/>
        </p:nvCxnSpPr>
        <p:spPr>
          <a:xfrm rot="10800000">
            <a:off x="8103374" y="645033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25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Overview of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625222D-1F12-4810-94D2-AD72FB7A3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2745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r>
              <a:rPr lang="en-US" sz="2000" dirty="0"/>
              <a:t>Single Type Architectures</a:t>
            </a:r>
          </a:p>
          <a:p>
            <a:pPr lvl="1"/>
            <a:r>
              <a:rPr lang="en-US" dirty="0"/>
              <a:t>CNN for images (</a:t>
            </a:r>
            <a:r>
              <a:rPr lang="en-US" dirty="0" err="1"/>
              <a:t>Simonyan</a:t>
            </a:r>
            <a:r>
              <a:rPr lang="en-US" dirty="0"/>
              <a:t> and Zisserman 2015)</a:t>
            </a:r>
          </a:p>
          <a:p>
            <a:pPr lvl="1"/>
            <a:r>
              <a:rPr lang="en-US" dirty="0"/>
              <a:t>NN for text (Ji Lee 2016)</a:t>
            </a:r>
          </a:p>
          <a:p>
            <a:pPr lvl="1"/>
            <a:r>
              <a:rPr lang="en-US" dirty="0"/>
              <a:t>LSTMs/CNNs for videos (</a:t>
            </a:r>
            <a:r>
              <a:rPr lang="en-US" dirty="0" err="1"/>
              <a:t>Mobahi</a:t>
            </a:r>
            <a:r>
              <a:rPr lang="en-US" dirty="0"/>
              <a:t>, 2015), (Srivastava, 2014), (Karen et al., 2015)</a:t>
            </a:r>
          </a:p>
          <a:p>
            <a:r>
              <a:rPr lang="en-US" dirty="0"/>
              <a:t>CNN vs RNN with text data (</a:t>
            </a:r>
            <a:r>
              <a:rPr lang="en-US" dirty="0" err="1"/>
              <a:t>Wenpeng</a:t>
            </a:r>
            <a:r>
              <a:rPr lang="en-US" dirty="0"/>
              <a:t> et al., 2016)</a:t>
            </a:r>
          </a:p>
        </p:txBody>
      </p:sp>
    </p:spTree>
    <p:extLst>
      <p:ext uri="{BB962C8B-B14F-4D97-AF65-F5344CB8AC3E}">
        <p14:creationId xmlns:p14="http://schemas.microsoft.com/office/powerpoint/2010/main" val="140713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pPr algn="ctr"/>
            <a:r>
              <a:rPr lang="en-US" dirty="0"/>
              <a:t>Current Practice</a:t>
            </a:r>
          </a:p>
        </p:txBody>
      </p:sp>
      <p:sp>
        <p:nvSpPr>
          <p:cNvPr id="5" name="Google Shape;244;p25">
            <a:extLst>
              <a:ext uri="{FF2B5EF4-FFF2-40B4-BE49-F238E27FC236}">
                <a16:creationId xmlns:a16="http://schemas.microsoft.com/office/drawing/2014/main" id="{1402CE66-A23F-A240-9C64-9B76D53067D3}"/>
              </a:ext>
            </a:extLst>
          </p:cNvPr>
          <p:cNvSpPr/>
          <p:nvPr/>
        </p:nvSpPr>
        <p:spPr>
          <a:xfrm>
            <a:off x="3911555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Convolutional Neural Network</a:t>
            </a:r>
            <a:endParaRPr/>
          </a:p>
        </p:txBody>
      </p:sp>
      <p:sp>
        <p:nvSpPr>
          <p:cNvPr id="6" name="Google Shape;245;p25">
            <a:extLst>
              <a:ext uri="{FF2B5EF4-FFF2-40B4-BE49-F238E27FC236}">
                <a16:creationId xmlns:a16="http://schemas.microsoft.com/office/drawing/2014/main" id="{870246E2-BDCB-3A48-BA25-944407C2F50C}"/>
              </a:ext>
            </a:extLst>
          </p:cNvPr>
          <p:cNvSpPr/>
          <p:nvPr/>
        </p:nvSpPr>
        <p:spPr>
          <a:xfrm>
            <a:off x="7101659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Neural Network</a:t>
            </a:r>
            <a:endParaRPr/>
          </a:p>
        </p:txBody>
      </p:sp>
      <p:cxnSp>
        <p:nvCxnSpPr>
          <p:cNvPr id="7" name="Google Shape;246;p25">
            <a:extLst>
              <a:ext uri="{FF2B5EF4-FFF2-40B4-BE49-F238E27FC236}">
                <a16:creationId xmlns:a16="http://schemas.microsoft.com/office/drawing/2014/main" id="{FA644F9D-283C-9E4C-9051-73F7D0656CCA}"/>
              </a:ext>
            </a:extLst>
          </p:cNvPr>
          <p:cNvCxnSpPr>
            <a:stCxn id="5" idx="2"/>
          </p:cNvCxnSpPr>
          <p:nvPr/>
        </p:nvCxnSpPr>
        <p:spPr>
          <a:xfrm>
            <a:off x="4937398" y="4325126"/>
            <a:ext cx="0" cy="6102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247;p25">
            <a:extLst>
              <a:ext uri="{FF2B5EF4-FFF2-40B4-BE49-F238E27FC236}">
                <a16:creationId xmlns:a16="http://schemas.microsoft.com/office/drawing/2014/main" id="{522C6548-56D1-B84F-9759-BBC154D72859}"/>
              </a:ext>
            </a:extLst>
          </p:cNvPr>
          <p:cNvSpPr/>
          <p:nvPr/>
        </p:nvSpPr>
        <p:spPr>
          <a:xfrm>
            <a:off x="3895858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9" name="Google Shape;248;p25">
            <a:extLst>
              <a:ext uri="{FF2B5EF4-FFF2-40B4-BE49-F238E27FC236}">
                <a16:creationId xmlns:a16="http://schemas.microsoft.com/office/drawing/2014/main" id="{F1A137FB-33B2-D641-BDB8-90AE8917D89D}"/>
              </a:ext>
            </a:extLst>
          </p:cNvPr>
          <p:cNvSpPr/>
          <p:nvPr/>
        </p:nvSpPr>
        <p:spPr>
          <a:xfrm>
            <a:off x="3621692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" name="Google Shape;249;p25">
            <a:extLst>
              <a:ext uri="{FF2B5EF4-FFF2-40B4-BE49-F238E27FC236}">
                <a16:creationId xmlns:a16="http://schemas.microsoft.com/office/drawing/2014/main" id="{60C3AC05-508D-E64A-8775-E1457B046C5D}"/>
              </a:ext>
            </a:extLst>
          </p:cNvPr>
          <p:cNvCxnSpPr/>
          <p:nvPr/>
        </p:nvCxnSpPr>
        <p:spPr>
          <a:xfrm>
            <a:off x="8143199" y="4325126"/>
            <a:ext cx="0" cy="61031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250;p25">
            <a:extLst>
              <a:ext uri="{FF2B5EF4-FFF2-40B4-BE49-F238E27FC236}">
                <a16:creationId xmlns:a16="http://schemas.microsoft.com/office/drawing/2014/main" id="{79EF10E9-B9A9-D147-B806-13F2AC25D8D9}"/>
              </a:ext>
            </a:extLst>
          </p:cNvPr>
          <p:cNvSpPr/>
          <p:nvPr/>
        </p:nvSpPr>
        <p:spPr>
          <a:xfrm>
            <a:off x="7101659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12" name="Google Shape;251;p25">
            <a:extLst>
              <a:ext uri="{FF2B5EF4-FFF2-40B4-BE49-F238E27FC236}">
                <a16:creationId xmlns:a16="http://schemas.microsoft.com/office/drawing/2014/main" id="{3018F894-E1E9-8647-A1FA-9615FAE0FBC9}"/>
              </a:ext>
            </a:extLst>
          </p:cNvPr>
          <p:cNvSpPr/>
          <p:nvPr/>
        </p:nvSpPr>
        <p:spPr>
          <a:xfrm>
            <a:off x="6759374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252;p25">
            <a:extLst>
              <a:ext uri="{FF2B5EF4-FFF2-40B4-BE49-F238E27FC236}">
                <a16:creationId xmlns:a16="http://schemas.microsoft.com/office/drawing/2014/main" id="{5D7FC6AC-FB8C-D748-AA94-CAC72086077B}"/>
              </a:ext>
            </a:extLst>
          </p:cNvPr>
          <p:cNvSpPr txBox="1"/>
          <p:nvPr/>
        </p:nvSpPr>
        <p:spPr>
          <a:xfrm>
            <a:off x="6685162" y="1931181"/>
            <a:ext cx="28550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Model </a:t>
            </a:r>
            <a:endParaRPr/>
          </a:p>
        </p:txBody>
      </p:sp>
      <p:sp>
        <p:nvSpPr>
          <p:cNvPr id="14" name="Google Shape;253;p25">
            <a:extLst>
              <a:ext uri="{FF2B5EF4-FFF2-40B4-BE49-F238E27FC236}">
                <a16:creationId xmlns:a16="http://schemas.microsoft.com/office/drawing/2014/main" id="{3726B226-8D2C-B142-990F-3FC12D62CB73}"/>
              </a:ext>
            </a:extLst>
          </p:cNvPr>
          <p:cNvSpPr txBox="1"/>
          <p:nvPr/>
        </p:nvSpPr>
        <p:spPr>
          <a:xfrm>
            <a:off x="3314572" y="1931182"/>
            <a:ext cx="33208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Model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819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Related Work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ADCC183-8607-4F88-BDAD-E38849AA4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9288953"/>
              </p:ext>
            </p:extLst>
          </p:nvPr>
        </p:nvGraphicFramePr>
        <p:xfrm>
          <a:off x="342900" y="1855061"/>
          <a:ext cx="11506200" cy="4238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027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Multi-data type research</a:t>
            </a:r>
          </a:p>
          <a:p>
            <a:pPr lvl="2"/>
            <a:r>
              <a:rPr lang="en-US" sz="2000" dirty="0"/>
              <a:t>Combining motion and image data to predict actions (Karen et al., 2015)</a:t>
            </a:r>
          </a:p>
          <a:p>
            <a:pPr lvl="2"/>
            <a:r>
              <a:rPr lang="en-US" sz="2000" dirty="0"/>
              <a:t>Image and audio to predict text</a:t>
            </a:r>
          </a:p>
          <a:p>
            <a:pPr lvl="3"/>
            <a:r>
              <a:rPr lang="en-US" sz="2000" dirty="0"/>
              <a:t>Autoencoders and RBMs</a:t>
            </a:r>
          </a:p>
        </p:txBody>
      </p:sp>
    </p:spTree>
    <p:extLst>
      <p:ext uri="{BB962C8B-B14F-4D97-AF65-F5344CB8AC3E}">
        <p14:creationId xmlns:p14="http://schemas.microsoft.com/office/powerpoint/2010/main" val="307566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Bad Guy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A2724D-3E05-4CCA-8A62-6DA75F05E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21408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92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Problem in the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0EA2CA6-AEB7-4195-9A21-8BC2E3E98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0816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55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1" y="965201"/>
            <a:ext cx="5947496" cy="4923448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endParaRPr lang="en-US" sz="2000"/>
          </a:p>
          <a:p>
            <a:pPr lvl="1"/>
            <a:r>
              <a:rPr lang="en-US" dirty="0"/>
              <a:t>Yet, it seems likely that these features exist</a:t>
            </a:r>
          </a:p>
          <a:p>
            <a:pPr lvl="2"/>
            <a:r>
              <a:rPr lang="en-US" sz="2000"/>
              <a:t>No good way to extract joint data type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3419-8188-4C50-BD8F-237B464B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1"/>
            <a:ext cx="46512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38100" dir="10800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D84C5-A105-4AB9-8C54-A26D137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21575" y="2187579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898" y="1327169"/>
            <a:ext cx="3646678" cy="419951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Problems Continued</a:t>
            </a:r>
          </a:p>
        </p:txBody>
      </p:sp>
    </p:spTree>
    <p:extLst>
      <p:ext uri="{BB962C8B-B14F-4D97-AF65-F5344CB8AC3E}">
        <p14:creationId xmlns:p14="http://schemas.microsoft.com/office/powerpoint/2010/main" val="224734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What are the impacts on model performance in classification and regression scenarios when applying boosting with multi-type CNNs.</a:t>
            </a:r>
          </a:p>
        </p:txBody>
      </p:sp>
    </p:spTree>
    <p:extLst>
      <p:ext uri="{BB962C8B-B14F-4D97-AF65-F5344CB8AC3E}">
        <p14:creationId xmlns:p14="http://schemas.microsoft.com/office/powerpoint/2010/main" val="100907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BA1B667-1542-4631-929E-714A41E9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9BA665-866B-4988-8C5D-0B272F82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0" y="4767552"/>
            <a:ext cx="12192000" cy="2090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71908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Theory</a:t>
            </a:r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EAD2267-7200-431A-889D-60A1E2FAF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19334"/>
              </p:ext>
            </p:extLst>
          </p:nvPr>
        </p:nvGraphicFramePr>
        <p:xfrm>
          <a:off x="685800" y="476250"/>
          <a:ext cx="10820400" cy="378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8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37093" y="1576408"/>
            <a:ext cx="10917814" cy="4638125"/>
          </a:xfrm>
          <a:custGeom>
            <a:avLst/>
            <a:gdLst/>
            <a:ahLst/>
            <a:cxnLst/>
            <a:rect l="l" t="t" r="r" b="b"/>
            <a:pathLst>
              <a:path w="10917814" h="4638125" extrusionOk="0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takes as input </a:t>
            </a:r>
            <a:r>
              <a:rPr lang="en-US" sz="2800" dirty="0">
                <a:solidFill>
                  <a:schemeClr val="lt1"/>
                </a:solidFill>
              </a:rPr>
              <a:t>both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and text data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81" y="2619250"/>
            <a:ext cx="2932534" cy="27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5488" y="2722624"/>
            <a:ext cx="3363929" cy="3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304" y="4136451"/>
            <a:ext cx="1938296" cy="1009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9"/>
          <p:cNvCxnSpPr>
            <a:endCxn id="146" idx="1"/>
          </p:cNvCxnSpPr>
          <p:nvPr/>
        </p:nvCxnSpPr>
        <p:spPr>
          <a:xfrm>
            <a:off x="3659188" y="2895228"/>
            <a:ext cx="4263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149;p19"/>
          <p:cNvCxnSpPr>
            <a:endCxn id="147" idx="1"/>
          </p:cNvCxnSpPr>
          <p:nvPr/>
        </p:nvCxnSpPr>
        <p:spPr>
          <a:xfrm>
            <a:off x="3659204" y="4641182"/>
            <a:ext cx="1139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" name="Google Shape;150;p19"/>
          <p:cNvSpPr/>
          <p:nvPr/>
        </p:nvSpPr>
        <p:spPr>
          <a:xfrm>
            <a:off x="7924260" y="3469005"/>
            <a:ext cx="1455552" cy="105004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cxnSp>
        <p:nvCxnSpPr>
          <p:cNvPr id="151" name="Google Shape;151;p19"/>
          <p:cNvCxnSpPr>
            <a:stCxn id="146" idx="3"/>
          </p:cNvCxnSpPr>
          <p:nvPr/>
        </p:nvCxnSpPr>
        <p:spPr>
          <a:xfrm>
            <a:off x="7449417" y="2895228"/>
            <a:ext cx="474900" cy="750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19"/>
          <p:cNvCxnSpPr>
            <a:stCxn id="147" idx="3"/>
          </p:cNvCxnSpPr>
          <p:nvPr/>
        </p:nvCxnSpPr>
        <p:spPr>
          <a:xfrm rot="10800000" flipH="1">
            <a:off x="6736600" y="4343282"/>
            <a:ext cx="1187700" cy="297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" name="Google Shape;153;p19"/>
          <p:cNvCxnSpPr>
            <a:stCxn id="150" idx="3"/>
          </p:cNvCxnSpPr>
          <p:nvPr/>
        </p:nvCxnSpPr>
        <p:spPr>
          <a:xfrm>
            <a:off x="9379812" y="3994028"/>
            <a:ext cx="542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9922207" y="3469005"/>
            <a:ext cx="1510082" cy="10500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924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dirty="0"/>
              <a:t>Model Input</a:t>
            </a:r>
            <a:endParaRPr dirty="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20" y="5506273"/>
            <a:ext cx="5363360" cy="55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3780" y="2358476"/>
            <a:ext cx="2504700" cy="25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 rot="-5400000">
            <a:off x="5673471" y="3273520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253094" y="325517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64 x 64 pixel image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-5400000">
            <a:off x="5673471" y="5444161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6253094" y="542142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vector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9806940" y="3853143"/>
            <a:ext cx="2057400" cy="1686008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rot="-3944501">
            <a:off x="8377997" y="3267857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rot="-7400101">
            <a:off x="8377995" y="5124822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89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17C98-83B0-A840-9198-90F9985C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NN Work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C74768-8A66-4542-A8DF-A57F5025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7134130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F903EC-3A73-4035-9A8D-5DC7F07B8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888" y="4676012"/>
            <a:ext cx="10146224" cy="844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CNNs work</a:t>
            </a: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A0337EB5-4225-437C-BEB8-193DA89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888" y="712832"/>
            <a:ext cx="8402466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0B86B8-F848-B046-9772-5DA7708B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57" y="4503769"/>
            <a:ext cx="3238953" cy="2210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104C3F-FFED-5D40-BFAE-DACFBE28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768" y="1196005"/>
            <a:ext cx="7619766" cy="25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3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layer of the combined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D8B7-52B9-A848-8418-D920C458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79" y="3031803"/>
            <a:ext cx="3700657" cy="26239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A69FB-0BA3-9049-AC0E-7FEA78C8FEA7}"/>
              </a:ext>
            </a:extLst>
          </p:cNvPr>
          <p:cNvSpPr/>
          <p:nvPr/>
        </p:nvSpPr>
        <p:spPr>
          <a:xfrm>
            <a:off x="6096000" y="3031803"/>
            <a:ext cx="3726180" cy="26289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34154-B2B5-274A-80AD-66BD8DC9C37B}"/>
              </a:ext>
            </a:extLst>
          </p:cNvPr>
          <p:cNvCxnSpPr>
            <a:cxnSpLocks/>
          </p:cNvCxnSpPr>
          <p:nvPr/>
        </p:nvCxnSpPr>
        <p:spPr>
          <a:xfrm>
            <a:off x="1598479" y="30268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B8C63-EB4E-D343-B04F-D406665DDDEC}"/>
              </a:ext>
            </a:extLst>
          </p:cNvPr>
          <p:cNvCxnSpPr>
            <a:cxnSpLocks/>
          </p:cNvCxnSpPr>
          <p:nvPr/>
        </p:nvCxnSpPr>
        <p:spPr>
          <a:xfrm>
            <a:off x="1598479" y="56557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3F329-3DAB-2C4A-9469-80AB6B147A30}"/>
              </a:ext>
            </a:extLst>
          </p:cNvPr>
          <p:cNvCxnSpPr/>
          <p:nvPr/>
        </p:nvCxnSpPr>
        <p:spPr>
          <a:xfrm>
            <a:off x="1601142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9C3BBC-E353-9240-A00B-5E13286EB02B}"/>
              </a:ext>
            </a:extLst>
          </p:cNvPr>
          <p:cNvCxnSpPr/>
          <p:nvPr/>
        </p:nvCxnSpPr>
        <p:spPr>
          <a:xfrm>
            <a:off x="9822180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167A1-3AB3-E344-9511-B964D5FAB614}"/>
              </a:ext>
            </a:extLst>
          </p:cNvPr>
          <p:cNvSpPr txBox="1"/>
          <p:nvPr/>
        </p:nvSpPr>
        <p:spPr>
          <a:xfrm>
            <a:off x="6624259" y="4156644"/>
            <a:ext cx="234581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Vector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D41F9-151F-C348-8436-75185765D360}"/>
              </a:ext>
            </a:extLst>
          </p:cNvPr>
          <p:cNvSpPr/>
          <p:nvPr/>
        </p:nvSpPr>
        <p:spPr>
          <a:xfrm>
            <a:off x="5299136" y="3026860"/>
            <a:ext cx="796864" cy="6650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6AB16A-74DC-E24C-AFE6-66C267C2EA08}"/>
              </a:ext>
            </a:extLst>
          </p:cNvPr>
          <p:cNvCxnSpPr/>
          <p:nvPr/>
        </p:nvCxnSpPr>
        <p:spPr>
          <a:xfrm flipH="1">
            <a:off x="5710329" y="2625766"/>
            <a:ext cx="1182537" cy="700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63B699-DE1A-C448-8E26-0B691A6E99F7}"/>
              </a:ext>
            </a:extLst>
          </p:cNvPr>
          <p:cNvSpPr txBox="1"/>
          <p:nvPr/>
        </p:nvSpPr>
        <p:spPr>
          <a:xfrm>
            <a:off x="6892866" y="2260006"/>
            <a:ext cx="11825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size</a:t>
            </a:r>
          </a:p>
        </p:txBody>
      </p:sp>
    </p:spTree>
    <p:extLst>
      <p:ext uri="{BB962C8B-B14F-4D97-AF65-F5344CB8AC3E}">
        <p14:creationId xmlns:p14="http://schemas.microsoft.com/office/powerpoint/2010/main" val="21795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Boosting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DB08A-7E4B-EF49-A195-6944FC1C9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97" y="2193925"/>
            <a:ext cx="10728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2885" y="821265"/>
            <a:ext cx="324394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Methodology for machine learning with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811970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2500">
                <a:solidFill>
                  <a:schemeClr val="bg1"/>
                </a:solidFill>
              </a:rPr>
              <a:t>Inductive/Deductive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Visualizing learned CNN features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8834B-18C3-9848-A67B-A18CB347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418" y="643467"/>
            <a:ext cx="5763171" cy="557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93095-644D-A346-864D-7E16480E1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3" r="24845" b="1"/>
          <a:stretch/>
        </p:blipFill>
        <p:spPr>
          <a:xfrm>
            <a:off x="5059017" y="10"/>
            <a:ext cx="6887853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1D33F-E49D-954B-BD0B-8E1BC5AE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12636"/>
            <a:ext cx="3687416" cy="35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0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Inductive/Deductive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Boosting has never been applied to DNNs</a:t>
            </a:r>
          </a:p>
          <a:p>
            <a:r>
              <a:rPr lang="en-US" sz="2000" dirty="0"/>
              <a:t>New CNN architecture</a:t>
            </a:r>
          </a:p>
          <a:p>
            <a:endParaRPr lang="en-US" sz="2000" dirty="0"/>
          </a:p>
          <a:p>
            <a:r>
              <a:rPr lang="en-US" sz="2000" dirty="0"/>
              <a:t>Hypothesis that model learning can occur with this architecture</a:t>
            </a:r>
          </a:p>
          <a:p>
            <a:pPr lvl="1"/>
            <a:r>
              <a:rPr lang="en-US" dirty="0"/>
              <a:t>Support the existence of joint features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56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1900"/>
              <a:t>Data Collection/Analysis</a:t>
            </a:r>
            <a:endParaRPr lang="en-US" sz="1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Existing benchmarks on datasets like Flickr 8k, 30k</a:t>
            </a:r>
          </a:p>
          <a:p>
            <a:r>
              <a:rPr lang="en-US" sz="2000"/>
              <a:t>Existing pre-trained models</a:t>
            </a:r>
          </a:p>
          <a:p>
            <a:r>
              <a:rPr lang="en-US" sz="2000"/>
              <a:t>Easy API for testing methodology</a:t>
            </a:r>
          </a:p>
          <a:p>
            <a:r>
              <a:rPr lang="en-US" sz="2000"/>
              <a:t>Results</a:t>
            </a:r>
          </a:p>
          <a:p>
            <a:pPr lvl="1"/>
            <a:r>
              <a:rPr lang="en-US"/>
              <a:t>Number </a:t>
            </a:r>
            <a:r>
              <a:rPr lang="en-US" dirty="0"/>
              <a:t>of boost models generated</a:t>
            </a:r>
          </a:p>
          <a:p>
            <a:pPr lvl="1"/>
            <a:r>
              <a:rPr lang="en-US" dirty="0"/>
              <a:t>Ensemble performance</a:t>
            </a:r>
          </a:p>
          <a:p>
            <a:pPr lvl="1"/>
            <a:r>
              <a:rPr lang="en-US" dirty="0"/>
              <a:t>CNN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8455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10905066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3687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Examples of  Image &amp; text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48D4A67-6054-AF49-9BAC-AD9B33F2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883446"/>
            <a:ext cx="10650126" cy="31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/>
              <a:t>Examples of  Image &amp; text data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4AC67-C897-6C43-8AE7-179D4E9E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58275"/>
            <a:ext cx="10820400" cy="2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DCEDC-18FB-7B43-AF42-778DFE36A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999581"/>
            <a:ext cx="9512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C5E80-73C1-9045-95BB-65EE4907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961481"/>
            <a:ext cx="7937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E752AC-1000-FF48-9493-8D219C200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05888"/>
            <a:ext cx="10820400" cy="2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405DD-271B-DF41-86A0-73EF6ADDB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41861"/>
            <a:ext cx="10820400" cy="23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54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491</Words>
  <Application>Microsoft Macintosh PowerPoint</Application>
  <PresentationFormat>Widescreen</PresentationFormat>
  <Paragraphs>101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Leveraging Joint Type Features in Datasets Comprised of Text and Image Data</vt:lpstr>
      <vt:lpstr>Bad Guy</vt:lpstr>
      <vt:lpstr>Proposal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Datasets Containing Images and Text</vt:lpstr>
      <vt:lpstr>Overview of Related Work</vt:lpstr>
      <vt:lpstr>Related Work</vt:lpstr>
      <vt:lpstr>Current Practice</vt:lpstr>
      <vt:lpstr>Related Work</vt:lpstr>
      <vt:lpstr>Related Work</vt:lpstr>
      <vt:lpstr>Problem in the Related Work</vt:lpstr>
      <vt:lpstr>Problems Continued</vt:lpstr>
      <vt:lpstr>Research Question</vt:lpstr>
      <vt:lpstr>Theory</vt:lpstr>
      <vt:lpstr>Model takes as input both image and text data</vt:lpstr>
      <vt:lpstr>Model Input</vt:lpstr>
      <vt:lpstr>How NN Work</vt:lpstr>
      <vt:lpstr>How CNNs work</vt:lpstr>
      <vt:lpstr>Methodology</vt:lpstr>
      <vt:lpstr>Boosting</vt:lpstr>
      <vt:lpstr>Inductive/Deductive</vt:lpstr>
      <vt:lpstr>Inductive/Deductive</vt:lpstr>
      <vt:lpstr>Data Collection/Analysis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Joint Type Features in Datasets Comprised of Text and Image Data</dc:title>
  <dc:creator>Chad Crowe</dc:creator>
  <cp:lastModifiedBy>Chad Crowe</cp:lastModifiedBy>
  <cp:revision>12</cp:revision>
  <dcterms:created xsi:type="dcterms:W3CDTF">2018-12-05T00:46:12Z</dcterms:created>
  <dcterms:modified xsi:type="dcterms:W3CDTF">2018-12-05T02:05:21Z</dcterms:modified>
</cp:coreProperties>
</file>